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301" r:id="rId4"/>
    <p:sldId id="322" r:id="rId5"/>
    <p:sldId id="258" r:id="rId6"/>
    <p:sldId id="307" r:id="rId7"/>
    <p:sldId id="259" r:id="rId8"/>
    <p:sldId id="308" r:id="rId9"/>
    <p:sldId id="260" r:id="rId10"/>
    <p:sldId id="266" r:id="rId11"/>
    <p:sldId id="288" r:id="rId12"/>
    <p:sldId id="263" r:id="rId13"/>
    <p:sldId id="264" r:id="rId14"/>
    <p:sldId id="287" r:id="rId15"/>
    <p:sldId id="289" r:id="rId16"/>
    <p:sldId id="299" r:id="rId17"/>
    <p:sldId id="275" r:id="rId18"/>
    <p:sldId id="276" r:id="rId19"/>
    <p:sldId id="277" r:id="rId20"/>
    <p:sldId id="278" r:id="rId21"/>
    <p:sldId id="280" r:id="rId22"/>
    <p:sldId id="293" r:id="rId23"/>
    <p:sldId id="294" r:id="rId24"/>
    <p:sldId id="291" r:id="rId25"/>
    <p:sldId id="303" r:id="rId26"/>
    <p:sldId id="262" r:id="rId27"/>
    <p:sldId id="270" r:id="rId28"/>
    <p:sldId id="306" r:id="rId29"/>
    <p:sldId id="297" r:id="rId30"/>
    <p:sldId id="300" r:id="rId31"/>
    <p:sldId id="295" r:id="rId32"/>
    <p:sldId id="296" r:id="rId33"/>
    <p:sldId id="315" r:id="rId34"/>
    <p:sldId id="316" r:id="rId35"/>
    <p:sldId id="317" r:id="rId36"/>
    <p:sldId id="318" r:id="rId37"/>
    <p:sldId id="261" r:id="rId38"/>
    <p:sldId id="304" r:id="rId39"/>
    <p:sldId id="290" r:id="rId40"/>
    <p:sldId id="319" r:id="rId41"/>
    <p:sldId id="320" r:id="rId42"/>
    <p:sldId id="268" r:id="rId43"/>
    <p:sldId id="309" r:id="rId44"/>
    <p:sldId id="321" r:id="rId45"/>
    <p:sldId id="310" r:id="rId46"/>
    <p:sldId id="311" r:id="rId47"/>
    <p:sldId id="312" r:id="rId48"/>
    <p:sldId id="313" r:id="rId49"/>
    <p:sldId id="31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0" autoAdjust="0"/>
    <p:restoredTop sz="94660"/>
  </p:normalViewPr>
  <p:slideViewPr>
    <p:cSldViewPr snapToGrid="0">
      <p:cViewPr>
        <p:scale>
          <a:sx n="100" d="100"/>
          <a:sy n="100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8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130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532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96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683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3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8B99-6438-4253-BE46-A91AEA2B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AD3B2-B42C-41A8-B191-429F63ED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A9CE-9F26-4677-A8E0-62879623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75EF-6C00-4276-816E-5CC0D08038DF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3A89A-148F-4E26-AFF0-3E1ADACA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83D3A-3C80-45AF-86D8-7AB08ED9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188C-4C47-4472-AAD3-735642CE7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2022-04-06(Wed)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microsoft.com/office/2007/relationships/hdphoto" Target="../media/hdphoto5.wdp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9.wdp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50.png"/><Relationship Id="rId4" Type="http://schemas.microsoft.com/office/2007/relationships/hdphoto" Target="../media/hdphoto10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53.png"/><Relationship Id="rId4" Type="http://schemas.microsoft.com/office/2007/relationships/hdphoto" Target="../media/hdphoto1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55.png"/><Relationship Id="rId4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879E19-4DE1-461B-A98B-6C0B30DFE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0" y="-1"/>
            <a:ext cx="7810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ea typeface="맑은 고딕"/>
              </a:rPr>
              <a:t>ESCAPE ISLAND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F8327E-3224-4C66-83C5-52433B0A3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9018"/>
            <a:ext cx="9144000" cy="528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ko-KR" altLang="en-US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비주얼 컨셉</a:t>
            </a:r>
            <a:r>
              <a:rPr lang="en-US" altLang="ko-KR" sz="2800" b="1" dirty="0">
                <a:solidFill>
                  <a:srgbClr val="FFFFFF"/>
                </a:solidFill>
              </a:rPr>
              <a:t>- </a:t>
            </a:r>
            <a:r>
              <a:rPr lang="ko-KR" altLang="en-US" sz="2800" b="1" dirty="0">
                <a:solidFill>
                  <a:srgbClr val="FFFFFF"/>
                </a:solidFill>
              </a:rPr>
              <a:t>캐릭터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6208C-A80B-4DDB-ACCF-F4C85DF8E4B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서버 </a:t>
            </a:r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EE5CA-E619-472E-AA21-C6C0D4A0D3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조작법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인벤토리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서버 </a:t>
            </a:r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선택 화면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949802F-0FC8-4C43-9639-BAF2B935E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서버 </a:t>
            </a:r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59FE7-2EB4-4852-9797-719FDFB082D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/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재련 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Contents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6967B-6FB2-4FD0-9E9A-8CC27BEC6BF1}"/>
              </a:ext>
            </a:extLst>
          </p:cNvPr>
          <p:cNvCxnSpPr>
            <a:cxnSpLocks/>
          </p:cNvCxnSpPr>
          <p:nvPr/>
        </p:nvCxnSpPr>
        <p:spPr>
          <a:xfrm>
            <a:off x="1219201" y="206280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FB70E3-C732-4CD1-9B2C-2330D22C7CB8}"/>
              </a:ext>
            </a:extLst>
          </p:cNvPr>
          <p:cNvSpPr txBox="1"/>
          <p:nvPr/>
        </p:nvSpPr>
        <p:spPr>
          <a:xfrm>
            <a:off x="1099128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01. </a:t>
            </a:r>
            <a:r>
              <a:rPr lang="ko-KR" altLang="en-US" sz="1400" b="1" dirty="0"/>
              <a:t>게임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F5FA81-0A3C-4886-824A-2A1AABF36770}"/>
              </a:ext>
            </a:extLst>
          </p:cNvPr>
          <p:cNvCxnSpPr>
            <a:cxnSpLocks/>
          </p:cNvCxnSpPr>
          <p:nvPr/>
        </p:nvCxnSpPr>
        <p:spPr>
          <a:xfrm>
            <a:off x="4548910" y="2062809"/>
            <a:ext cx="26739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4627FC-9066-4DF6-8E5C-DFE05536D596}"/>
              </a:ext>
            </a:extLst>
          </p:cNvPr>
          <p:cNvSpPr txBox="1"/>
          <p:nvPr/>
        </p:nvSpPr>
        <p:spPr>
          <a:xfrm>
            <a:off x="4428837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02. </a:t>
            </a:r>
            <a:r>
              <a:rPr lang="ko-KR" altLang="en-US" sz="1400" b="1" dirty="0"/>
              <a:t>게임 컨셉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6A9670-0846-4628-93F3-5DB477887E79}"/>
              </a:ext>
            </a:extLst>
          </p:cNvPr>
          <p:cNvCxnSpPr>
            <a:cxnSpLocks/>
          </p:cNvCxnSpPr>
          <p:nvPr/>
        </p:nvCxnSpPr>
        <p:spPr>
          <a:xfrm>
            <a:off x="8271165" y="2062809"/>
            <a:ext cx="2738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987DCC-A279-4FB8-A4EA-63AA32889D30}"/>
              </a:ext>
            </a:extLst>
          </p:cNvPr>
          <p:cNvSpPr txBox="1"/>
          <p:nvPr/>
        </p:nvSpPr>
        <p:spPr>
          <a:xfrm>
            <a:off x="8151092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03. </a:t>
            </a:r>
            <a:r>
              <a:rPr lang="ko-KR" altLang="en-US" sz="1400" b="1" dirty="0"/>
              <a:t>게임 특징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4E57AC-16E3-4916-B2DE-5BEE0B7C7509}"/>
              </a:ext>
            </a:extLst>
          </p:cNvPr>
          <p:cNvCxnSpPr>
            <a:cxnSpLocks/>
          </p:cNvCxnSpPr>
          <p:nvPr/>
        </p:nvCxnSpPr>
        <p:spPr>
          <a:xfrm>
            <a:off x="1219201" y="401386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9C9ADD-6A10-4ED6-96E8-036CEEA740D7}"/>
              </a:ext>
            </a:extLst>
          </p:cNvPr>
          <p:cNvSpPr txBox="1"/>
          <p:nvPr/>
        </p:nvSpPr>
        <p:spPr>
          <a:xfrm>
            <a:off x="1099128" y="3706092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04. </a:t>
            </a:r>
            <a:r>
              <a:rPr lang="ko-KR" altLang="en-US" sz="1400" b="1" dirty="0"/>
              <a:t>게임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298416" y="2194855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제목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장르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플랫폼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인원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게임 제작 엔진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예상 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23D3C-BCCC-4E72-A2FA-6779DF6882A8}"/>
              </a:ext>
            </a:extLst>
          </p:cNvPr>
          <p:cNvSpPr txBox="1"/>
          <p:nvPr/>
        </p:nvSpPr>
        <p:spPr>
          <a:xfrm>
            <a:off x="4548910" y="2194855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플레이 컨셉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그래픽 컨셉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사운드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71E2-9FBD-4D6C-AE34-D7B10D0AFBE5}"/>
              </a:ext>
            </a:extLst>
          </p:cNvPr>
          <p:cNvSpPr txBox="1"/>
          <p:nvPr/>
        </p:nvSpPr>
        <p:spPr>
          <a:xfrm>
            <a:off x="1298416" y="4183146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맵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아이템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지점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캐릭터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방법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조작법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DE23F-7151-48BB-AD5F-B19F4C269EF4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CF336-D764-4D9A-A389-B2C40CFA3C9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rgbClr val="FFFFFF"/>
                </a:solidFill>
              </a:rPr>
              <a:t>게임 특징</a:t>
            </a:r>
          </a:p>
        </p:txBody>
      </p:sp>
    </p:spTree>
    <p:extLst>
      <p:ext uri="{BB962C8B-B14F-4D97-AF65-F5344CB8AC3E}">
        <p14:creationId xmlns:p14="http://schemas.microsoft.com/office/powerpoint/2010/main" val="1859149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특징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맵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6CFB-98D1-4372-A4BF-09C48AEB4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53304B18-68C6-4979-90F1-80ECBB34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76" y="764776"/>
            <a:ext cx="6093224" cy="6093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아이템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30586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플라스틱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석탄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-&gt; </a:t>
                      </a:r>
                      <a:r>
                        <a:rPr lang="ko-KR" altLang="en-US" sz="800" u="none" strike="noStrike" dirty="0">
                          <a:effectLst/>
                        </a:rPr>
                        <a:t>구리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코코넛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4F1879-A790-4415-B97A-40FCB7323DA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828835"/>
            <a:ext cx="645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rgbClr val="FFFFFF"/>
                </a:solidFill>
              </a:rPr>
              <a:t>FSM</a:t>
            </a:r>
            <a:r>
              <a:rPr lang="ko-KR" altLang="en-US" sz="7200" b="1" dirty="0">
                <a:solidFill>
                  <a:srgbClr val="FFFFFF"/>
                </a:solidFill>
              </a:rPr>
              <a:t> 및 구조도</a:t>
            </a:r>
          </a:p>
        </p:txBody>
      </p:sp>
    </p:spTree>
    <p:extLst>
      <p:ext uri="{BB962C8B-B14F-4D97-AF65-F5344CB8AC3E}">
        <p14:creationId xmlns:p14="http://schemas.microsoft.com/office/powerpoint/2010/main" val="2161964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일반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913B00-8015-4039-9914-4991E2A9E2D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4383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rgbClr val="FFFFFF"/>
                </a:solidFill>
              </a:rPr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328443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납치자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D721A-AF3E-4808-AD11-3B840D163F3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전체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497AF-A42B-488A-B76E-B0FDC5C6D8B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26823" y="377058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게임 입장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59898" y="1815579"/>
            <a:ext cx="1068266" cy="430887"/>
            <a:chOff x="5342212" y="1956256"/>
            <a:chExt cx="1068266" cy="430887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587" y="1956256"/>
              <a:ext cx="8627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 인원이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 찼는가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0038" y="179799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52364" y="1289301"/>
            <a:ext cx="234870" cy="8176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28164" y="203102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23193" y="2188627"/>
            <a:ext cx="697610" cy="8132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90275" y="1797995"/>
            <a:ext cx="1426994" cy="443429"/>
            <a:chOff x="4424023" y="1789817"/>
            <a:chExt cx="1426994" cy="443429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24023" y="1789817"/>
              <a:ext cx="1426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게임이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이미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76074" y="135209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33953" y="179799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53083" y="203538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55079" y="223380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591669" y="4413103"/>
            <a:ext cx="1144864" cy="430887"/>
            <a:chOff x="7607055" y="5006949"/>
            <a:chExt cx="1144864" cy="430887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07055" y="5006949"/>
              <a:ext cx="11448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방장이 게임을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271571" y="3744144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방장 권한을 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가지고 있는가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87293" y="359252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594537" y="436506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588298" y="4364427"/>
            <a:ext cx="1080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/>
              <a:t>인게임</a:t>
            </a:r>
            <a:r>
              <a:rPr lang="ko-KR" altLang="en-US" sz="1100" dirty="0"/>
              <a:t> 설정을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바꿀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01" name="순서도: 판단 100"/>
          <p:cNvSpPr/>
          <p:nvPr/>
        </p:nvSpPr>
        <p:spPr>
          <a:xfrm>
            <a:off x="3594537" y="516756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50181" y="5163844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게임 시작을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 할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28671" y="397280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395089" y="3972808"/>
            <a:ext cx="1769012" cy="4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01882" y="456728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18612" y="439386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28670" y="476950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시작</a:t>
            </a:r>
          </a:p>
        </p:txBody>
      </p:sp>
      <p:cxnSp>
        <p:nvCxnSpPr>
          <p:cNvPr id="145" name="꺾인 연결선 144"/>
          <p:cNvCxnSpPr>
            <a:stCxn id="91" idx="2"/>
            <a:endCxn id="143" idx="0"/>
          </p:cNvCxnSpPr>
          <p:nvPr/>
        </p:nvCxnSpPr>
        <p:spPr>
          <a:xfrm rot="5400000">
            <a:off x="6833117" y="4544074"/>
            <a:ext cx="1031068" cy="1630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101" idx="3"/>
            <a:endCxn id="143" idx="0"/>
          </p:cNvCxnSpPr>
          <p:nvPr/>
        </p:nvCxnSpPr>
        <p:spPr>
          <a:xfrm>
            <a:off x="4662803" y="536979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33962" y="176357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482722" y="3818769"/>
            <a:ext cx="2413262" cy="1138662"/>
          </a:xfrm>
          <a:prstGeom prst="bentConnector4">
            <a:avLst>
              <a:gd name="adj1" fmla="val -9473"/>
              <a:gd name="adj2" fmla="val -2722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72022" y="3181469"/>
            <a:ext cx="2264511" cy="1447078"/>
          </a:xfrm>
          <a:prstGeom prst="bentConnector3">
            <a:avLst>
              <a:gd name="adj1" fmla="val -10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E173B3-60A0-4482-9577-A4DFE96DFC2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771844-328C-4C6A-9384-3869AEB6B7AC}"/>
              </a:ext>
            </a:extLst>
          </p:cNvPr>
          <p:cNvSpPr/>
          <p:nvPr/>
        </p:nvSpPr>
        <p:spPr>
          <a:xfrm>
            <a:off x="5326823" y="3664706"/>
            <a:ext cx="1068266" cy="637371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5C14-6799-4C7B-B6EC-BD7747025997}"/>
              </a:ext>
            </a:extLst>
          </p:cNvPr>
          <p:cNvSpPr txBox="1"/>
          <p:nvPr/>
        </p:nvSpPr>
        <p:spPr>
          <a:xfrm>
            <a:off x="646545" y="255627"/>
            <a:ext cx="52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/>
              <a:t>게임 진행 구성도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7" name="모서리가 둥근 직사각형 39">
            <a:extLst>
              <a:ext uri="{FF2B5EF4-FFF2-40B4-BE49-F238E27FC236}">
                <a16:creationId xmlns:a16="http://schemas.microsoft.com/office/drawing/2014/main" id="{79D370D1-D282-4AB9-88A9-349033ABCBCE}"/>
              </a:ext>
            </a:extLst>
          </p:cNvPr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05B7105E-7574-4E49-AD4E-7CAFD1CD1525}"/>
              </a:ext>
            </a:extLst>
          </p:cNvPr>
          <p:cNvSpPr/>
          <p:nvPr/>
        </p:nvSpPr>
        <p:spPr>
          <a:xfrm>
            <a:off x="6159898" y="1828799"/>
            <a:ext cx="1068266" cy="702653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5EA2A-C51E-4F68-84B1-967D3E6C1718}"/>
              </a:ext>
            </a:extLst>
          </p:cNvPr>
          <p:cNvSpPr txBox="1"/>
          <p:nvPr/>
        </p:nvSpPr>
        <p:spPr>
          <a:xfrm>
            <a:off x="6324378" y="199126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 인원이 </a:t>
            </a:r>
            <a:endParaRPr lang="en-US" altLang="ko-KR" sz="900" dirty="0"/>
          </a:p>
          <a:p>
            <a:pPr algn="ctr"/>
            <a:r>
              <a:rPr lang="ko-KR" altLang="en-US" sz="900" dirty="0"/>
              <a:t>다 찼는가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1A84796-7DC7-44B6-9A32-12017DB5FDDE}"/>
              </a:ext>
            </a:extLst>
          </p:cNvPr>
          <p:cNvSpPr/>
          <p:nvPr/>
        </p:nvSpPr>
        <p:spPr>
          <a:xfrm>
            <a:off x="9115387" y="1938536"/>
            <a:ext cx="1600200" cy="474786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12" name="꺾인 연결선 21">
            <a:extLst>
              <a:ext uri="{FF2B5EF4-FFF2-40B4-BE49-F238E27FC236}">
                <a16:creationId xmlns:a16="http://schemas.microsoft.com/office/drawing/2014/main" id="{2583A547-99A9-4AEB-9705-C3A7F9EE777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153449" y="1288217"/>
            <a:ext cx="248090" cy="8330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23">
            <a:extLst>
              <a:ext uri="{FF2B5EF4-FFF2-40B4-BE49-F238E27FC236}">
                <a16:creationId xmlns:a16="http://schemas.microsoft.com/office/drawing/2014/main" id="{CFB6E669-8465-49A8-BC9A-E9A9080B400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228164" y="2175929"/>
            <a:ext cx="1887223" cy="41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0CDE9-CE7D-44D3-8F1F-8AF2EC0081BE}"/>
              </a:ext>
            </a:extLst>
          </p:cNvPr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5" name="꺾인 연결선 28">
            <a:extLst>
              <a:ext uri="{FF2B5EF4-FFF2-40B4-BE49-F238E27FC236}">
                <a16:creationId xmlns:a16="http://schemas.microsoft.com/office/drawing/2014/main" id="{CB354986-B0DF-4A9E-98D8-C0B3D2F8858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6073380" y="2323425"/>
            <a:ext cx="412624" cy="8286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122E0A10-5F3A-44FD-9924-486C62C0999A}"/>
              </a:ext>
            </a:extLst>
          </p:cNvPr>
          <p:cNvSpPr/>
          <p:nvPr/>
        </p:nvSpPr>
        <p:spPr>
          <a:xfrm>
            <a:off x="4613325" y="1826554"/>
            <a:ext cx="1068266" cy="702652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78CDC-D6D7-463D-965E-B9930C3D22DE}"/>
              </a:ext>
            </a:extLst>
          </p:cNvPr>
          <p:cNvSpPr txBox="1"/>
          <p:nvPr/>
        </p:nvSpPr>
        <p:spPr>
          <a:xfrm>
            <a:off x="4537357" y="196057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게임이</a:t>
            </a:r>
            <a:endParaRPr lang="en-US" altLang="ko-KR" sz="900" dirty="0"/>
          </a:p>
          <a:p>
            <a:pPr algn="ctr"/>
            <a:r>
              <a:rPr lang="ko-KR" altLang="en-US" sz="900" dirty="0"/>
              <a:t>이미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19" name="꺾인 연결선 34">
            <a:extLst>
              <a:ext uri="{FF2B5EF4-FFF2-40B4-BE49-F238E27FC236}">
                <a16:creationId xmlns:a16="http://schemas.microsoft.com/office/drawing/2014/main" id="{5B0B4C7C-EC8E-4485-86B7-08005A45BB5A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5381286" y="1346882"/>
            <a:ext cx="245845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64F187CB-1EDD-4DDA-8639-1A7C34EDB218}"/>
              </a:ext>
            </a:extLst>
          </p:cNvPr>
          <p:cNvSpPr/>
          <p:nvPr/>
        </p:nvSpPr>
        <p:spPr>
          <a:xfrm>
            <a:off x="1130613" y="1942431"/>
            <a:ext cx="1819129" cy="474786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3F24E130-F25E-45B9-A9D5-69C46F9F37E6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rot="10800000" flipV="1">
            <a:off x="2949743" y="2177880"/>
            <a:ext cx="1663583" cy="19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53">
            <a:extLst>
              <a:ext uri="{FF2B5EF4-FFF2-40B4-BE49-F238E27FC236}">
                <a16:creationId xmlns:a16="http://schemas.microsoft.com/office/drawing/2014/main" id="{5C01915D-CE36-4FEC-96D6-304CF6B15962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16200000" flipH="1">
            <a:off x="5298970" y="2377693"/>
            <a:ext cx="414870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B7672093-891A-4BD0-84F2-5F87C18AB803}"/>
              </a:ext>
            </a:extLst>
          </p:cNvPr>
          <p:cNvSpPr/>
          <p:nvPr/>
        </p:nvSpPr>
        <p:spPr>
          <a:xfrm>
            <a:off x="7629968" y="4284392"/>
            <a:ext cx="1068266" cy="729531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65507-AD9D-402D-A817-90C69BC2527F}"/>
              </a:ext>
            </a:extLst>
          </p:cNvPr>
          <p:cNvSpPr txBox="1"/>
          <p:nvPr/>
        </p:nvSpPr>
        <p:spPr>
          <a:xfrm>
            <a:off x="7660572" y="446221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방장이 게임을</a:t>
            </a:r>
            <a:endParaRPr lang="en-US" altLang="ko-KR" sz="900" dirty="0"/>
          </a:p>
          <a:p>
            <a:pPr algn="ctr"/>
            <a:r>
              <a:rPr lang="ko-KR" altLang="en-US" sz="900" dirty="0"/>
              <a:t>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E746-51F4-4AFA-BB7E-D2156F975F3E}"/>
              </a:ext>
            </a:extLst>
          </p:cNvPr>
          <p:cNvSpPr txBox="1"/>
          <p:nvPr/>
        </p:nvSpPr>
        <p:spPr>
          <a:xfrm>
            <a:off x="5386485" y="38078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 권한을 </a:t>
            </a:r>
            <a:endParaRPr lang="en-US" altLang="ko-KR" sz="900" dirty="0"/>
          </a:p>
          <a:p>
            <a:pPr algn="ctr"/>
            <a:r>
              <a:rPr lang="ko-KR" altLang="en-US" sz="900" dirty="0"/>
              <a:t>가지고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27" name="꺾인 연결선 63">
            <a:extLst>
              <a:ext uri="{FF2B5EF4-FFF2-40B4-BE49-F238E27FC236}">
                <a16:creationId xmlns:a16="http://schemas.microsoft.com/office/drawing/2014/main" id="{AAE9DAC9-041F-4CF8-9AD7-1BB4A80708BA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>
            <a:off x="5740233" y="3539585"/>
            <a:ext cx="245845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52622023-5A33-444E-B5AF-B51591735E7D}"/>
              </a:ext>
            </a:extLst>
          </p:cNvPr>
          <p:cNvSpPr/>
          <p:nvPr/>
        </p:nvSpPr>
        <p:spPr>
          <a:xfrm>
            <a:off x="3594537" y="4236702"/>
            <a:ext cx="1068266" cy="701234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AFAA8-DC63-4784-BD1F-0F8AAD2AFA88}"/>
              </a:ext>
            </a:extLst>
          </p:cNvPr>
          <p:cNvSpPr txBox="1"/>
          <p:nvPr/>
        </p:nvSpPr>
        <p:spPr>
          <a:xfrm>
            <a:off x="3669751" y="44079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인 게임 설정을</a:t>
            </a:r>
            <a:endParaRPr lang="en-US" altLang="ko-KR" sz="900" dirty="0"/>
          </a:p>
          <a:p>
            <a:pPr algn="ctr"/>
            <a:r>
              <a:rPr lang="ko-KR" altLang="en-US" sz="900" dirty="0"/>
              <a:t>바꿀 것인가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3373EF3D-71B3-4FE7-B2FA-78BF2347324D}"/>
              </a:ext>
            </a:extLst>
          </p:cNvPr>
          <p:cNvSpPr/>
          <p:nvPr/>
        </p:nvSpPr>
        <p:spPr>
          <a:xfrm>
            <a:off x="3594537" y="5167567"/>
            <a:ext cx="1068266" cy="835333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102A8-805C-4CA2-9518-D19001F41088}"/>
              </a:ext>
            </a:extLst>
          </p:cNvPr>
          <p:cNvSpPr txBox="1"/>
          <p:nvPr/>
        </p:nvSpPr>
        <p:spPr>
          <a:xfrm>
            <a:off x="3681813" y="5367018"/>
            <a:ext cx="87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게임 시작을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 할 것인가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32" name="꺾인 연결선 70">
            <a:extLst>
              <a:ext uri="{FF2B5EF4-FFF2-40B4-BE49-F238E27FC236}">
                <a16:creationId xmlns:a16="http://schemas.microsoft.com/office/drawing/2014/main" id="{4FC1696E-FF8D-464E-92CD-7CC0F354175D}"/>
              </a:ext>
            </a:extLst>
          </p:cNvPr>
          <p:cNvCxnSpPr>
            <a:cxnSpLocks/>
            <a:stCxn id="4" idx="1"/>
            <a:endCxn id="28" idx="0"/>
          </p:cNvCxnSpPr>
          <p:nvPr/>
        </p:nvCxnSpPr>
        <p:spPr>
          <a:xfrm rot="10800000" flipV="1">
            <a:off x="4128671" y="3983392"/>
            <a:ext cx="1198153" cy="2533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72">
            <a:extLst>
              <a:ext uri="{FF2B5EF4-FFF2-40B4-BE49-F238E27FC236}">
                <a16:creationId xmlns:a16="http://schemas.microsoft.com/office/drawing/2014/main" id="{5C24FE58-E911-401E-8AB0-DF940B71D4C9}"/>
              </a:ext>
            </a:extLst>
          </p:cNvPr>
          <p:cNvCxnSpPr>
            <a:cxnSpLocks/>
            <a:stCxn id="4" idx="3"/>
            <a:endCxn id="24" idx="0"/>
          </p:cNvCxnSpPr>
          <p:nvPr/>
        </p:nvCxnSpPr>
        <p:spPr>
          <a:xfrm>
            <a:off x="6395089" y="3983392"/>
            <a:ext cx="1769012" cy="301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CDA81-A29A-42A6-B1CF-8F1E15133E98}"/>
              </a:ext>
            </a:extLst>
          </p:cNvPr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383774-96AB-4182-A576-1EDE8196A7D7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 flipV="1">
            <a:off x="2801882" y="4579872"/>
            <a:ext cx="792655" cy="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20">
            <a:extLst>
              <a:ext uri="{FF2B5EF4-FFF2-40B4-BE49-F238E27FC236}">
                <a16:creationId xmlns:a16="http://schemas.microsoft.com/office/drawing/2014/main" id="{8B5922F7-5F4C-40C1-BAE7-3D44FFB4D08B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2510890" y="4501587"/>
            <a:ext cx="767970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DC1A0-7B92-4FB4-B4D8-1A14845FABD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4128670" y="4937936"/>
            <a:ext cx="0" cy="229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A41598-BECC-4B3B-A2EF-4D3B615225CF}"/>
              </a:ext>
            </a:extLst>
          </p:cNvPr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시작</a:t>
            </a:r>
          </a:p>
        </p:txBody>
      </p:sp>
      <p:cxnSp>
        <p:nvCxnSpPr>
          <p:cNvPr id="39" name="꺾인 연결선 144">
            <a:extLst>
              <a:ext uri="{FF2B5EF4-FFF2-40B4-BE49-F238E27FC236}">
                <a16:creationId xmlns:a16="http://schemas.microsoft.com/office/drawing/2014/main" id="{7BA8BB73-23D4-4581-A725-B172DECC74E2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rot="5400000">
            <a:off x="6918085" y="4629042"/>
            <a:ext cx="861132" cy="1630901"/>
          </a:xfrm>
          <a:prstGeom prst="bentConnector3">
            <a:avLst>
              <a:gd name="adj1" fmla="val 66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146">
            <a:extLst>
              <a:ext uri="{FF2B5EF4-FFF2-40B4-BE49-F238E27FC236}">
                <a16:creationId xmlns:a16="http://schemas.microsoft.com/office/drawing/2014/main" id="{384083E6-9DE0-48BA-8ACD-742934C9E2A7}"/>
              </a:ext>
            </a:extLst>
          </p:cNvPr>
          <p:cNvCxnSpPr>
            <a:cxnSpLocks/>
            <a:stCxn id="30" idx="3"/>
            <a:endCxn id="38" idx="0"/>
          </p:cNvCxnSpPr>
          <p:nvPr/>
        </p:nvCxnSpPr>
        <p:spPr>
          <a:xfrm>
            <a:off x="4662803" y="5585234"/>
            <a:ext cx="1870397" cy="2898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08FE4B-036E-4CBE-8E7F-46DBE972408E}"/>
              </a:ext>
            </a:extLst>
          </p:cNvPr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01DED-4B7A-44E3-B984-0BAF97640B99}"/>
              </a:ext>
            </a:extLst>
          </p:cNvPr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03F15-3A9E-45DE-80F0-C886EE4017E5}"/>
              </a:ext>
            </a:extLst>
          </p:cNvPr>
          <p:cNvSpPr txBox="1"/>
          <p:nvPr/>
        </p:nvSpPr>
        <p:spPr>
          <a:xfrm>
            <a:off x="3587993" y="1883630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17BE66-114B-4998-B781-478E3CFC2B6C}"/>
              </a:ext>
            </a:extLst>
          </p:cNvPr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5E8BA-8848-4359-A178-00098B59F90D}"/>
              </a:ext>
            </a:extLst>
          </p:cNvPr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AE856B-851D-4E47-91C4-9C1A144F0337}"/>
              </a:ext>
            </a:extLst>
          </p:cNvPr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06BE57-3671-402F-B2D7-D09A4178FA0F}"/>
              </a:ext>
            </a:extLst>
          </p:cNvPr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548992-A238-4143-9E9C-6C986E3BDF6F}"/>
              </a:ext>
            </a:extLst>
          </p:cNvPr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BEA0AB-1C7C-46C7-938D-B0C38C25BB9F}"/>
              </a:ext>
            </a:extLst>
          </p:cNvPr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A5A53F-A2DA-41DC-A897-9D7160C1ED45}"/>
              </a:ext>
            </a:extLst>
          </p:cNvPr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51" name="꺾인 연결선 159">
            <a:extLst>
              <a:ext uri="{FF2B5EF4-FFF2-40B4-BE49-F238E27FC236}">
                <a16:creationId xmlns:a16="http://schemas.microsoft.com/office/drawing/2014/main" id="{CC75AD62-DB17-4763-A65F-05464AC56FFE}"/>
              </a:ext>
            </a:extLst>
          </p:cNvPr>
          <p:cNvCxnSpPr>
            <a:cxnSpLocks/>
            <a:stCxn id="30" idx="2"/>
            <a:endCxn id="14" idx="1"/>
          </p:cNvCxnSpPr>
          <p:nvPr/>
        </p:nvCxnSpPr>
        <p:spPr>
          <a:xfrm rot="5400000" flipH="1" flipV="1">
            <a:off x="3282961" y="4027178"/>
            <a:ext cx="2821431" cy="1130014"/>
          </a:xfrm>
          <a:prstGeom prst="bentConnector4">
            <a:avLst>
              <a:gd name="adj1" fmla="val -8102"/>
              <a:gd name="adj2" fmla="val -2682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162">
            <a:extLst>
              <a:ext uri="{FF2B5EF4-FFF2-40B4-BE49-F238E27FC236}">
                <a16:creationId xmlns:a16="http://schemas.microsoft.com/office/drawing/2014/main" id="{A423D14B-D1C1-467A-B0DE-276B941A0841}"/>
              </a:ext>
            </a:extLst>
          </p:cNvPr>
          <p:cNvCxnSpPr>
            <a:cxnSpLocks/>
            <a:stCxn id="24" idx="3"/>
            <a:endCxn id="14" idx="3"/>
          </p:cNvCxnSpPr>
          <p:nvPr/>
        </p:nvCxnSpPr>
        <p:spPr>
          <a:xfrm flipH="1" flipV="1">
            <a:off x="6472022" y="3181469"/>
            <a:ext cx="2226212" cy="1467692"/>
          </a:xfrm>
          <a:prstGeom prst="bentConnector3">
            <a:avLst>
              <a:gd name="adj1" fmla="val -10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6D231EC-4DA3-4A08-A1A0-9499B8996123}"/>
              </a:ext>
            </a:extLst>
          </p:cNvPr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B0FB4-74B5-40C9-9A1B-C2808545CD23}"/>
              </a:ext>
            </a:extLst>
          </p:cNvPr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BFE005-8A7F-4B63-B635-A921AFB4187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82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 구성도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로비 →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인 게임 </a:t>
            </a:r>
            <a:r>
              <a:rPr lang="en-US" altLang="ko-KR" sz="2800" b="1" dirty="0"/>
              <a:t>)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C09C4D99-D45A-4422-853D-3AF2958438D2}"/>
              </a:ext>
            </a:extLst>
          </p:cNvPr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97D63C-DC82-4924-B3DB-E05764DF4B93}"/>
              </a:ext>
            </a:extLst>
          </p:cNvPr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01FAFFCC-3F57-4309-86E2-B0EF0A1C43F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76D92D-530E-4DAF-89D0-1E86BDF8C849}"/>
                </a:ext>
              </a:extLst>
            </p:cNvPr>
            <p:cNvSpPr txBox="1"/>
            <p:nvPr/>
          </p:nvSpPr>
          <p:spPr>
            <a:xfrm>
              <a:off x="4656571" y="295463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A82511F3-841A-45EC-AD6C-99477E802912}"/>
              </a:ext>
            </a:extLst>
          </p:cNvPr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77E0BE-66D2-4E68-99BC-7C6A07648EC0}"/>
              </a:ext>
            </a:extLst>
          </p:cNvPr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542D7384-972C-4664-B577-5FC1CA5BE5F0}"/>
              </a:ext>
            </a:extLst>
          </p:cNvPr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DAD2C4-5EF3-4EC7-B09B-92BA3AF0942E}"/>
              </a:ext>
            </a:extLst>
          </p:cNvPr>
          <p:cNvCxnSpPr>
            <a:stCxn id="73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A4F4366-97B9-44F7-B0A4-593DD95FBEF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BBE9EDFC-1106-40C3-909D-027DE1160FD1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>
              <a:gd name="adj1" fmla="val 499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33">
            <a:extLst>
              <a:ext uri="{FF2B5EF4-FFF2-40B4-BE49-F238E27FC236}">
                <a16:creationId xmlns:a16="http://schemas.microsoft.com/office/drawing/2014/main" id="{FD44EACA-BE6E-47FA-9523-01BE930D9012}"/>
              </a:ext>
            </a:extLst>
          </p:cNvPr>
          <p:cNvCxnSpPr>
            <a:stCxn id="46" idx="2"/>
            <a:endCxn id="50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>
              <a:gd name="adj1" fmla="val 18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35">
            <a:extLst>
              <a:ext uri="{FF2B5EF4-FFF2-40B4-BE49-F238E27FC236}">
                <a16:creationId xmlns:a16="http://schemas.microsoft.com/office/drawing/2014/main" id="{41E3EB1C-268A-4DEF-97CA-1B9A00561A3B}"/>
              </a:ext>
            </a:extLst>
          </p:cNvPr>
          <p:cNvCxnSpPr>
            <a:stCxn id="48" idx="2"/>
            <a:endCxn id="50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5C87B4-A662-4947-9246-931B03210503}"/>
              </a:ext>
            </a:extLst>
          </p:cNvPr>
          <p:cNvSpPr txBox="1"/>
          <p:nvPr/>
        </p:nvSpPr>
        <p:spPr>
          <a:xfrm>
            <a:off x="6578418" y="33933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4B650F-3EA0-44CF-9228-326A05B15B3C}"/>
              </a:ext>
            </a:extLst>
          </p:cNvPr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58" name="순서도: 판단 57">
              <a:extLst>
                <a:ext uri="{FF2B5EF4-FFF2-40B4-BE49-F238E27FC236}">
                  <a16:creationId xmlns:a16="http://schemas.microsoft.com/office/drawing/2014/main" id="{99D90829-BC1C-4ED1-9A01-F7379CB3D6C4}"/>
                </a:ext>
              </a:extLst>
            </p:cNvPr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882E7E-434A-4BAE-9CD4-CCE5BD953F5B}"/>
                </a:ext>
              </a:extLst>
            </p:cNvPr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6A3364FE-74AF-47C1-9DEE-81A9F2AB85D6}"/>
              </a:ext>
            </a:extLst>
          </p:cNvPr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61" name="꺾인 연결선 74">
            <a:extLst>
              <a:ext uri="{FF2B5EF4-FFF2-40B4-BE49-F238E27FC236}">
                <a16:creationId xmlns:a16="http://schemas.microsoft.com/office/drawing/2014/main" id="{3A0883ED-644D-49F7-96F7-76FF2BA88DA2}"/>
              </a:ext>
            </a:extLst>
          </p:cNvPr>
          <p:cNvCxnSpPr>
            <a:stCxn id="50" idx="2"/>
            <a:endCxn id="59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76">
            <a:extLst>
              <a:ext uri="{FF2B5EF4-FFF2-40B4-BE49-F238E27FC236}">
                <a16:creationId xmlns:a16="http://schemas.microsoft.com/office/drawing/2014/main" id="{C24DDF22-2484-40EF-812C-A8DAE6172FC4}"/>
              </a:ext>
            </a:extLst>
          </p:cNvPr>
          <p:cNvCxnSpPr>
            <a:stCxn id="50" idx="2"/>
            <a:endCxn id="66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78">
            <a:extLst>
              <a:ext uri="{FF2B5EF4-FFF2-40B4-BE49-F238E27FC236}">
                <a16:creationId xmlns:a16="http://schemas.microsoft.com/office/drawing/2014/main" id="{DC161D92-785D-4E14-BAD4-15782C45D89B}"/>
              </a:ext>
            </a:extLst>
          </p:cNvPr>
          <p:cNvCxnSpPr>
            <a:stCxn id="66" idx="2"/>
            <a:endCxn id="60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80">
            <a:extLst>
              <a:ext uri="{FF2B5EF4-FFF2-40B4-BE49-F238E27FC236}">
                <a16:creationId xmlns:a16="http://schemas.microsoft.com/office/drawing/2014/main" id="{BB343923-D5C1-4E07-B687-B32CEFD91973}"/>
              </a:ext>
            </a:extLst>
          </p:cNvPr>
          <p:cNvCxnSpPr>
            <a:stCxn id="58" idx="2"/>
            <a:endCxn id="60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FF5F85D-383F-4C02-998E-BBABED36DE31}"/>
              </a:ext>
            </a:extLst>
          </p:cNvPr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6" name="순서도: 판단 65">
              <a:extLst>
                <a:ext uri="{FF2B5EF4-FFF2-40B4-BE49-F238E27FC236}">
                  <a16:creationId xmlns:a16="http://schemas.microsoft.com/office/drawing/2014/main" id="{7BDD7BA3-E6FA-40C2-8D28-CD4F285AFF79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869815-0658-4DF4-8B7D-16F5AEF84D94}"/>
                </a:ext>
              </a:extLst>
            </p:cNvPr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64067A-253C-4F4D-B618-996DF5ABED10}"/>
              </a:ext>
            </a:extLst>
          </p:cNvPr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69" name="순서도: 판단 68">
              <a:extLst>
                <a:ext uri="{FF2B5EF4-FFF2-40B4-BE49-F238E27FC236}">
                  <a16:creationId xmlns:a16="http://schemas.microsoft.com/office/drawing/2014/main" id="{B6F29021-FE6B-4612-838B-E592F49D7FEE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A8E72B-D036-43FE-A608-78F377649735}"/>
                </a:ext>
              </a:extLst>
            </p:cNvPr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1435B7-9CE3-4563-851A-AF1630653F4D}"/>
              </a:ext>
            </a:extLst>
          </p:cNvPr>
          <p:cNvCxnSpPr>
            <a:stCxn id="60" idx="2"/>
            <a:endCxn id="69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87">
            <a:extLst>
              <a:ext uri="{FF2B5EF4-FFF2-40B4-BE49-F238E27FC236}">
                <a16:creationId xmlns:a16="http://schemas.microsoft.com/office/drawing/2014/main" id="{629E250B-FACF-4A46-BCD4-BACCF74B9A87}"/>
              </a:ext>
            </a:extLst>
          </p:cNvPr>
          <p:cNvCxnSpPr>
            <a:stCxn id="70" idx="3"/>
            <a:endCxn id="50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106">
            <a:extLst>
              <a:ext uri="{FF2B5EF4-FFF2-40B4-BE49-F238E27FC236}">
                <a16:creationId xmlns:a16="http://schemas.microsoft.com/office/drawing/2014/main" id="{B8015442-EB16-4EEB-8874-5D7230519155}"/>
              </a:ext>
            </a:extLst>
          </p:cNvPr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1C32B241-A1A8-4D11-8223-4C4752094791}"/>
              </a:ext>
            </a:extLst>
          </p:cNvPr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1008677-73DA-4442-9331-BAA45D5D92DC}"/>
              </a:ext>
            </a:extLst>
          </p:cNvPr>
          <p:cNvCxnSpPr>
            <a:stCxn id="74" idx="2"/>
            <a:endCxn id="44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118">
            <a:extLst>
              <a:ext uri="{FF2B5EF4-FFF2-40B4-BE49-F238E27FC236}">
                <a16:creationId xmlns:a16="http://schemas.microsoft.com/office/drawing/2014/main" id="{6DE7B3FD-CEE9-4712-9066-7E0DC12E8D80}"/>
              </a:ext>
            </a:extLst>
          </p:cNvPr>
          <p:cNvCxnSpPr>
            <a:stCxn id="70" idx="1"/>
            <a:endCxn id="7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B22916F-69CB-47DE-9072-5988B11ED65F}"/>
              </a:ext>
            </a:extLst>
          </p:cNvPr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C13B80-8126-40D1-B515-2BE201616802}"/>
              </a:ext>
            </a:extLst>
          </p:cNvPr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49D368-F7EC-4045-8E23-DA4373F7E97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426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 구성도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재료 모으기 </a:t>
            </a:r>
            <a:r>
              <a:rPr lang="en-US" altLang="ko-KR" sz="2800" b="1" dirty="0"/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49D368-F7EC-4045-8E23-DA4373F7E97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모서리가 둥근 직사각형 106">
            <a:extLst>
              <a:ext uri="{FF2B5EF4-FFF2-40B4-BE49-F238E27FC236}">
                <a16:creationId xmlns:a16="http://schemas.microsoft.com/office/drawing/2014/main" id="{6476D0B5-1DC1-4290-9C0E-DCA5B7176ECD}"/>
              </a:ext>
            </a:extLst>
          </p:cNvPr>
          <p:cNvSpPr/>
          <p:nvPr/>
        </p:nvSpPr>
        <p:spPr>
          <a:xfrm>
            <a:off x="5249891" y="115366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406150-9234-4577-973D-C6B8D59A27DE}"/>
              </a:ext>
            </a:extLst>
          </p:cNvPr>
          <p:cNvSpPr/>
          <p:nvPr/>
        </p:nvSpPr>
        <p:spPr>
          <a:xfrm>
            <a:off x="5475813" y="6313705"/>
            <a:ext cx="1052729" cy="28866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메인 로비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C4235580-57EF-42DA-9593-C03635F90D8E}"/>
              </a:ext>
            </a:extLst>
          </p:cNvPr>
          <p:cNvSpPr/>
          <p:nvPr/>
        </p:nvSpPr>
        <p:spPr>
          <a:xfrm>
            <a:off x="6912264" y="3002701"/>
            <a:ext cx="1052729" cy="28866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동굴</a:t>
            </a: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9776116F-4C6E-49F5-8775-E9DE27C1507A}"/>
              </a:ext>
            </a:extLst>
          </p:cNvPr>
          <p:cNvSpPr/>
          <p:nvPr/>
        </p:nvSpPr>
        <p:spPr>
          <a:xfrm>
            <a:off x="4169510" y="3002701"/>
            <a:ext cx="1052729" cy="28866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숲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70044FA3-93A4-4606-8A1B-CAF9526FFBCC}"/>
              </a:ext>
            </a:extLst>
          </p:cNvPr>
          <p:cNvSpPr/>
          <p:nvPr/>
        </p:nvSpPr>
        <p:spPr>
          <a:xfrm>
            <a:off x="9703830" y="3002702"/>
            <a:ext cx="1052729" cy="28866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모래사장</a:t>
            </a: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8C811ACB-8977-484B-82AC-1718DE4D6E4E}"/>
              </a:ext>
            </a:extLst>
          </p:cNvPr>
          <p:cNvSpPr/>
          <p:nvPr/>
        </p:nvSpPr>
        <p:spPr>
          <a:xfrm>
            <a:off x="1343875" y="3002702"/>
            <a:ext cx="1052729" cy="28866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연구소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FB7CB1CD-1DD0-4F78-A038-3BC640C21BFB}"/>
              </a:ext>
            </a:extLst>
          </p:cNvPr>
          <p:cNvSpPr/>
          <p:nvPr/>
        </p:nvSpPr>
        <p:spPr>
          <a:xfrm>
            <a:off x="9772993" y="3820639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429D009D-CE1A-4C92-8B5B-4A20E6071697}"/>
              </a:ext>
            </a:extLst>
          </p:cNvPr>
          <p:cNvSpPr/>
          <p:nvPr/>
        </p:nvSpPr>
        <p:spPr>
          <a:xfrm>
            <a:off x="6907433" y="4855280"/>
            <a:ext cx="1052729" cy="28866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제련소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7CE40229-473E-4A55-9F96-216C41B8ECD3}"/>
              </a:ext>
            </a:extLst>
          </p:cNvPr>
          <p:cNvSpPr/>
          <p:nvPr/>
        </p:nvSpPr>
        <p:spPr>
          <a:xfrm>
            <a:off x="9703829" y="4855280"/>
            <a:ext cx="1052729" cy="288668"/>
          </a:xfrm>
          <a:prstGeom prst="flowChart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정제소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E30DA-DACE-44A0-BA25-3BE5C284B784}"/>
              </a:ext>
            </a:extLst>
          </p:cNvPr>
          <p:cNvSpPr txBox="1"/>
          <p:nvPr/>
        </p:nvSpPr>
        <p:spPr>
          <a:xfrm>
            <a:off x="9741918" y="394187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정제가 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 물이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9E43FD4F-3990-4E1D-B80F-E272A7A19A45}"/>
              </a:ext>
            </a:extLst>
          </p:cNvPr>
          <p:cNvSpPr/>
          <p:nvPr/>
        </p:nvSpPr>
        <p:spPr>
          <a:xfrm>
            <a:off x="6976596" y="3771548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0CFAC2-0531-4089-974D-30F454F6559C}"/>
              </a:ext>
            </a:extLst>
          </p:cNvPr>
          <p:cNvSpPr txBox="1"/>
          <p:nvPr/>
        </p:nvSpPr>
        <p:spPr>
          <a:xfrm>
            <a:off x="6796441" y="3890939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제련되지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모래나 원석이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F00D6E-7172-4012-AE6F-D4DF76FF8437}"/>
              </a:ext>
            </a:extLst>
          </p:cNvPr>
          <p:cNvCxnSpPr>
            <a:stCxn id="82" idx="2"/>
            <a:endCxn id="2" idx="0"/>
          </p:cNvCxnSpPr>
          <p:nvPr/>
        </p:nvCxnSpPr>
        <p:spPr>
          <a:xfrm rot="5400000">
            <a:off x="9965560" y="3556003"/>
            <a:ext cx="529269" cy="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086C7E2-7F56-401E-8424-E927CB565FD7}"/>
              </a:ext>
            </a:extLst>
          </p:cNvPr>
          <p:cNvCxnSpPr>
            <a:stCxn id="2" idx="2"/>
            <a:endCxn id="86" idx="0"/>
          </p:cNvCxnSpPr>
          <p:nvPr/>
        </p:nvCxnSpPr>
        <p:spPr>
          <a:xfrm>
            <a:off x="10230193" y="4401671"/>
            <a:ext cx="1" cy="453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97A5DE2-B14F-4214-8B52-4006606955F3}"/>
              </a:ext>
            </a:extLst>
          </p:cNvPr>
          <p:cNvCxnSpPr>
            <a:stCxn id="82" idx="2"/>
            <a:endCxn id="87" idx="0"/>
          </p:cNvCxnSpPr>
          <p:nvPr/>
        </p:nvCxnSpPr>
        <p:spPr>
          <a:xfrm rot="5400000">
            <a:off x="8591907" y="2133260"/>
            <a:ext cx="480178" cy="2796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7717A1-EB69-4BCB-841C-A5F8779769BD}"/>
              </a:ext>
            </a:extLst>
          </p:cNvPr>
          <p:cNvCxnSpPr>
            <a:stCxn id="80" idx="2"/>
            <a:endCxn id="87" idx="0"/>
          </p:cNvCxnSpPr>
          <p:nvPr/>
        </p:nvCxnSpPr>
        <p:spPr>
          <a:xfrm flipH="1">
            <a:off x="7433796" y="3291369"/>
            <a:ext cx="4833" cy="480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F5595F-D9A7-48F4-AB46-609B3B24BF95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7433796" y="4352580"/>
            <a:ext cx="2" cy="50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69A4EB8A-BADB-4EAD-8AD9-F486869FBC9E}"/>
              </a:ext>
            </a:extLst>
          </p:cNvPr>
          <p:cNvSpPr/>
          <p:nvPr/>
        </p:nvSpPr>
        <p:spPr>
          <a:xfrm>
            <a:off x="5544978" y="5460817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68A52F-72AF-42BC-9CF1-48D8AB4C7567}"/>
              </a:ext>
            </a:extLst>
          </p:cNvPr>
          <p:cNvSpPr txBox="1"/>
          <p:nvPr/>
        </p:nvSpPr>
        <p:spPr>
          <a:xfrm>
            <a:off x="5532341" y="5580208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보관함에 재료를</a:t>
            </a:r>
            <a:endParaRPr lang="en-US" altLang="ko-KR" sz="800" dirty="0"/>
          </a:p>
          <a:p>
            <a:pPr algn="ctr"/>
            <a:r>
              <a:rPr lang="ko-KR" altLang="en-US" sz="800" dirty="0"/>
              <a:t>넣을 것인가</a:t>
            </a:r>
            <a:r>
              <a:rPr lang="en-US" altLang="ko-KR" sz="800" dirty="0"/>
              <a:t>?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3AD2A4-7974-4A78-9C8F-9069CB732DA8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rot="5400000">
            <a:off x="7957752" y="3188374"/>
            <a:ext cx="316869" cy="42280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E837EE1-7781-4EC3-A3FA-CFA22276A3B0}"/>
              </a:ext>
            </a:extLst>
          </p:cNvPr>
          <p:cNvCxnSpPr>
            <a:cxnSpLocks/>
            <a:stCxn id="85" idx="2"/>
            <a:endCxn id="89" idx="0"/>
          </p:cNvCxnSpPr>
          <p:nvPr/>
        </p:nvCxnSpPr>
        <p:spPr>
          <a:xfrm rot="5400000">
            <a:off x="6559554" y="4586572"/>
            <a:ext cx="316869" cy="143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EB13BBA-DE32-42B1-AAC8-AFD000B23299}"/>
              </a:ext>
            </a:extLst>
          </p:cNvPr>
          <p:cNvCxnSpPr>
            <a:stCxn id="89" idx="2"/>
            <a:endCxn id="41" idx="0"/>
          </p:cNvCxnSpPr>
          <p:nvPr/>
        </p:nvCxnSpPr>
        <p:spPr>
          <a:xfrm>
            <a:off x="6002178" y="6041849"/>
            <a:ext cx="0" cy="27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576A8135-C237-4FA3-AFA0-590DEBF30EE1}"/>
              </a:ext>
            </a:extLst>
          </p:cNvPr>
          <p:cNvSpPr/>
          <p:nvPr/>
        </p:nvSpPr>
        <p:spPr>
          <a:xfrm>
            <a:off x="5403756" y="1807184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091231F-C256-4622-9668-2E12A8092BE2}"/>
              </a:ext>
            </a:extLst>
          </p:cNvPr>
          <p:cNvSpPr txBox="1"/>
          <p:nvPr/>
        </p:nvSpPr>
        <p:spPr>
          <a:xfrm>
            <a:off x="5419170" y="192657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/>
              <a:t>[ ITEM</a:t>
            </a:r>
            <a:r>
              <a:rPr lang="ko-KR" altLang="en-US" sz="800" dirty="0"/>
              <a:t> </a:t>
            </a:r>
            <a:r>
              <a:rPr lang="en-US" altLang="ko-KR" sz="800" dirty="0"/>
              <a:t>]</a:t>
            </a:r>
            <a:r>
              <a:rPr lang="ko-KR" altLang="en-US" sz="800" dirty="0"/>
              <a:t>를</a:t>
            </a:r>
            <a:endParaRPr lang="en-US" altLang="ko-KR" sz="800" dirty="0"/>
          </a:p>
          <a:p>
            <a:pPr algn="ctr"/>
            <a:r>
              <a:rPr lang="ko-KR" altLang="en-US" sz="800" dirty="0"/>
              <a:t>모아야 하는가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6A84BFE-B08A-4BA2-BD56-F3B4B4F2064D}"/>
              </a:ext>
            </a:extLst>
          </p:cNvPr>
          <p:cNvCxnSpPr>
            <a:stCxn id="40" idx="2"/>
            <a:endCxn id="91" idx="0"/>
          </p:cNvCxnSpPr>
          <p:nvPr/>
        </p:nvCxnSpPr>
        <p:spPr>
          <a:xfrm flipH="1">
            <a:off x="5860956" y="1578217"/>
            <a:ext cx="1" cy="22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0CC68293-B8C3-46B7-8EF5-63128FE91F77}"/>
              </a:ext>
            </a:extLst>
          </p:cNvPr>
          <p:cNvSpPr/>
          <p:nvPr/>
        </p:nvSpPr>
        <p:spPr>
          <a:xfrm>
            <a:off x="6877344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4" name="순서도: 데이터 93">
            <a:extLst>
              <a:ext uri="{FF2B5EF4-FFF2-40B4-BE49-F238E27FC236}">
                <a16:creationId xmlns:a16="http://schemas.microsoft.com/office/drawing/2014/main" id="{B0DE1BFC-AB40-4139-8046-C4177E4FECE2}"/>
              </a:ext>
            </a:extLst>
          </p:cNvPr>
          <p:cNvSpPr/>
          <p:nvPr/>
        </p:nvSpPr>
        <p:spPr>
          <a:xfrm>
            <a:off x="9674595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39BE51-AD56-4749-8198-B9F97C410809}"/>
              </a:ext>
            </a:extLst>
          </p:cNvPr>
          <p:cNvSpPr txBox="1"/>
          <p:nvPr/>
        </p:nvSpPr>
        <p:spPr>
          <a:xfrm>
            <a:off x="9686666" y="23950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물</a:t>
            </a:r>
            <a:r>
              <a:rPr lang="en-US" altLang="ko-KR" sz="1050" dirty="0"/>
              <a:t>, </a:t>
            </a:r>
            <a:r>
              <a:rPr lang="ko-KR" altLang="en-US" sz="1050" dirty="0"/>
              <a:t>코코넛</a:t>
            </a:r>
            <a:r>
              <a:rPr lang="en-US" altLang="ko-KR" sz="1050" dirty="0"/>
              <a:t>, </a:t>
            </a:r>
            <a:r>
              <a:rPr lang="ko-KR" altLang="en-US" sz="1050" dirty="0"/>
              <a:t>모래</a:t>
            </a:r>
          </a:p>
        </p:txBody>
      </p:sp>
      <p:sp>
        <p:nvSpPr>
          <p:cNvPr id="96" name="순서도: 데이터 95">
            <a:extLst>
              <a:ext uri="{FF2B5EF4-FFF2-40B4-BE49-F238E27FC236}">
                <a16:creationId xmlns:a16="http://schemas.microsoft.com/office/drawing/2014/main" id="{E72A1AE9-9AE2-4515-882F-A101E5B91739}"/>
              </a:ext>
            </a:extLst>
          </p:cNvPr>
          <p:cNvSpPr/>
          <p:nvPr/>
        </p:nvSpPr>
        <p:spPr>
          <a:xfrm>
            <a:off x="1314639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5750CA-3DC2-4F36-B1FD-E930C2353B29}"/>
              </a:ext>
            </a:extLst>
          </p:cNvPr>
          <p:cNvSpPr txBox="1"/>
          <p:nvPr/>
        </p:nvSpPr>
        <p:spPr>
          <a:xfrm>
            <a:off x="1237314" y="2276012"/>
            <a:ext cx="12330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플라스틱</a:t>
            </a:r>
            <a:r>
              <a:rPr lang="en-US" altLang="ko-KR" sz="1050" dirty="0"/>
              <a:t>, </a:t>
            </a:r>
            <a:r>
              <a:rPr lang="ko-KR" altLang="en-US" sz="1050" dirty="0"/>
              <a:t>배터리</a:t>
            </a:r>
            <a:r>
              <a:rPr lang="en-US" altLang="ko-KR" sz="1050" dirty="0"/>
              <a:t>,</a:t>
            </a:r>
          </a:p>
          <a:p>
            <a:pPr algn="ctr"/>
            <a:r>
              <a:rPr lang="ko-KR" altLang="en-US" sz="1050" dirty="0"/>
              <a:t>모터</a:t>
            </a:r>
            <a:r>
              <a:rPr lang="en-US" altLang="ko-KR" sz="1050" dirty="0"/>
              <a:t>, </a:t>
            </a:r>
            <a:r>
              <a:rPr lang="ko-KR" altLang="en-US" sz="1050" dirty="0"/>
              <a:t>유리</a:t>
            </a:r>
          </a:p>
        </p:txBody>
      </p:sp>
      <p:sp>
        <p:nvSpPr>
          <p:cNvPr id="98" name="순서도: 데이터 97">
            <a:extLst>
              <a:ext uri="{FF2B5EF4-FFF2-40B4-BE49-F238E27FC236}">
                <a16:creationId xmlns:a16="http://schemas.microsoft.com/office/drawing/2014/main" id="{B7E93514-98C6-4081-B954-DA589623730A}"/>
              </a:ext>
            </a:extLst>
          </p:cNvPr>
          <p:cNvSpPr/>
          <p:nvPr/>
        </p:nvSpPr>
        <p:spPr>
          <a:xfrm>
            <a:off x="414027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FBD5E-8767-4CF9-A994-CCD30D11406B}"/>
              </a:ext>
            </a:extLst>
          </p:cNvPr>
          <p:cNvSpPr txBox="1"/>
          <p:nvPr/>
        </p:nvSpPr>
        <p:spPr>
          <a:xfrm>
            <a:off x="4137921" y="2352956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나뭇가지</a:t>
            </a:r>
            <a:r>
              <a:rPr lang="en-US" altLang="ko-KR" sz="1050" dirty="0"/>
              <a:t>, </a:t>
            </a:r>
            <a:r>
              <a:rPr lang="ko-KR" altLang="en-US" sz="1050" dirty="0"/>
              <a:t>베리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CFD20B-4E1D-4B9E-A561-9F4A04BC5237}"/>
              </a:ext>
            </a:extLst>
          </p:cNvPr>
          <p:cNvSpPr txBox="1"/>
          <p:nvPr/>
        </p:nvSpPr>
        <p:spPr>
          <a:xfrm>
            <a:off x="6796441" y="2386115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구리광석</a:t>
            </a:r>
            <a:r>
              <a:rPr lang="en-US" altLang="ko-KR" sz="1050" dirty="0"/>
              <a:t>, </a:t>
            </a:r>
            <a:r>
              <a:rPr lang="ko-KR" altLang="en-US" sz="1050" dirty="0"/>
              <a:t>철광석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198A02C-1C71-4DF7-B34C-4D16E93216B8}"/>
              </a:ext>
            </a:extLst>
          </p:cNvPr>
          <p:cNvCxnSpPr>
            <a:stCxn id="91" idx="1"/>
            <a:endCxn id="98" idx="1"/>
          </p:cNvCxnSpPr>
          <p:nvPr/>
        </p:nvCxnSpPr>
        <p:spPr>
          <a:xfrm rot="10800000" flipV="1">
            <a:off x="4713314" y="2097699"/>
            <a:ext cx="690442" cy="2342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CB21EFE-ACBE-4DDA-BD35-84EDC6496DC9}"/>
              </a:ext>
            </a:extLst>
          </p:cNvPr>
          <p:cNvCxnSpPr>
            <a:cxnSpLocks/>
            <a:stCxn id="92" idx="1"/>
            <a:endCxn id="96" idx="1"/>
          </p:cNvCxnSpPr>
          <p:nvPr/>
        </p:nvCxnSpPr>
        <p:spPr>
          <a:xfrm rot="10800000" flipV="1">
            <a:off x="1870240" y="2095851"/>
            <a:ext cx="3548930" cy="2186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78D4EDD-B2F8-40BC-A918-A87C49796810}"/>
              </a:ext>
            </a:extLst>
          </p:cNvPr>
          <p:cNvCxnSpPr>
            <a:stCxn id="92" idx="3"/>
            <a:endCxn id="100" idx="0"/>
          </p:cNvCxnSpPr>
          <p:nvPr/>
        </p:nvCxnSpPr>
        <p:spPr>
          <a:xfrm>
            <a:off x="6302745" y="2095852"/>
            <a:ext cx="1095784" cy="2902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CCAE572-845B-48A0-8C4B-EB3E823C98C5}"/>
              </a:ext>
            </a:extLst>
          </p:cNvPr>
          <p:cNvCxnSpPr>
            <a:stCxn id="91" idx="3"/>
            <a:endCxn id="94" idx="0"/>
          </p:cNvCxnSpPr>
          <p:nvPr/>
        </p:nvCxnSpPr>
        <p:spPr>
          <a:xfrm>
            <a:off x="6318156" y="2097700"/>
            <a:ext cx="3912040" cy="2710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742F59-9F11-4FD6-90CE-7C2EBEB95905}"/>
              </a:ext>
            </a:extLst>
          </p:cNvPr>
          <p:cNvCxnSpPr>
            <a:cxnSpLocks/>
            <a:stCxn id="96" idx="4"/>
            <a:endCxn id="83" idx="0"/>
          </p:cNvCxnSpPr>
          <p:nvPr/>
        </p:nvCxnSpPr>
        <p:spPr>
          <a:xfrm>
            <a:off x="1870240" y="2603153"/>
            <a:ext cx="0" cy="399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2BC006-2242-4724-A7AE-F96AD946EEB2}"/>
              </a:ext>
            </a:extLst>
          </p:cNvPr>
          <p:cNvCxnSpPr>
            <a:cxnSpLocks/>
            <a:stCxn id="98" idx="4"/>
            <a:endCxn id="81" idx="0"/>
          </p:cNvCxnSpPr>
          <p:nvPr/>
        </p:nvCxnSpPr>
        <p:spPr>
          <a:xfrm>
            <a:off x="4695875" y="2603153"/>
            <a:ext cx="0" cy="399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CA765C3-7DB2-4229-9971-FEC269C68ECD}"/>
              </a:ext>
            </a:extLst>
          </p:cNvPr>
          <p:cNvCxnSpPr>
            <a:cxnSpLocks/>
            <a:stCxn id="30" idx="4"/>
            <a:endCxn id="80" idx="0"/>
          </p:cNvCxnSpPr>
          <p:nvPr/>
        </p:nvCxnSpPr>
        <p:spPr>
          <a:xfrm>
            <a:off x="7432945" y="2657408"/>
            <a:ext cx="5684" cy="34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100C067-078D-4343-8E54-F8D39965AE6A}"/>
              </a:ext>
            </a:extLst>
          </p:cNvPr>
          <p:cNvCxnSpPr>
            <a:cxnSpLocks/>
            <a:stCxn id="94" idx="4"/>
            <a:endCxn id="82" idx="0"/>
          </p:cNvCxnSpPr>
          <p:nvPr/>
        </p:nvCxnSpPr>
        <p:spPr>
          <a:xfrm flipH="1">
            <a:off x="10230195" y="2657408"/>
            <a:ext cx="1" cy="345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DCA78561-CC9A-4EA8-A47D-C6A11613548A}"/>
              </a:ext>
            </a:extLst>
          </p:cNvPr>
          <p:cNvCxnSpPr>
            <a:stCxn id="81" idx="2"/>
            <a:endCxn id="89" idx="0"/>
          </p:cNvCxnSpPr>
          <p:nvPr/>
        </p:nvCxnSpPr>
        <p:spPr>
          <a:xfrm rot="16200000" flipH="1">
            <a:off x="4264302" y="3722941"/>
            <a:ext cx="2169448" cy="13063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4B997C5-2C05-4A80-84F7-3B4DA9228385}"/>
              </a:ext>
            </a:extLst>
          </p:cNvPr>
          <p:cNvCxnSpPr>
            <a:cxnSpLocks/>
            <a:stCxn id="83" idx="2"/>
            <a:endCxn id="89" idx="0"/>
          </p:cNvCxnSpPr>
          <p:nvPr/>
        </p:nvCxnSpPr>
        <p:spPr>
          <a:xfrm rot="16200000" flipH="1">
            <a:off x="2851486" y="2310124"/>
            <a:ext cx="2169447" cy="41319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8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8EB217-2363-4B6C-9780-7F2140E7FF6F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/ UX </a:t>
            </a:r>
            <a:r>
              <a:rPr lang="ko-KR" altLang="en-US" sz="2800" b="1" dirty="0"/>
              <a:t>중심 게임 플레이 구성도</a:t>
            </a:r>
            <a:endParaRPr lang="en-US" altLang="ko-KR" sz="2800" b="1" dirty="0"/>
          </a:p>
        </p:txBody>
      </p:sp>
      <p:sp>
        <p:nvSpPr>
          <p:cNvPr id="7" name="모서리가 둥근 직사각형 106">
            <a:extLst>
              <a:ext uri="{FF2B5EF4-FFF2-40B4-BE49-F238E27FC236}">
                <a16:creationId xmlns:a16="http://schemas.microsoft.com/office/drawing/2014/main" id="{D7C6C4FB-BE5A-43FC-9719-C04198D584BA}"/>
              </a:ext>
            </a:extLst>
          </p:cNvPr>
          <p:cNvSpPr/>
          <p:nvPr/>
        </p:nvSpPr>
        <p:spPr>
          <a:xfrm>
            <a:off x="4550153" y="1158665"/>
            <a:ext cx="1222131" cy="42455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팀 이름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B4BC69-0F06-4267-B89A-8220200A76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A64E7-4E2D-4717-8392-EC384AAB86E2}"/>
              </a:ext>
            </a:extLst>
          </p:cNvPr>
          <p:cNvSpPr/>
          <p:nvPr/>
        </p:nvSpPr>
        <p:spPr>
          <a:xfrm>
            <a:off x="4007765" y="2083889"/>
            <a:ext cx="229175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로비</a:t>
            </a:r>
          </a:p>
        </p:txBody>
      </p:sp>
      <p:sp>
        <p:nvSpPr>
          <p:cNvPr id="51" name="모서리가 둥근 직사각형 106">
            <a:extLst>
              <a:ext uri="{FF2B5EF4-FFF2-40B4-BE49-F238E27FC236}">
                <a16:creationId xmlns:a16="http://schemas.microsoft.com/office/drawing/2014/main" id="{09CCC3EF-3E01-4353-97FF-F50CA0340D90}"/>
              </a:ext>
            </a:extLst>
          </p:cNvPr>
          <p:cNvSpPr/>
          <p:nvPr/>
        </p:nvSpPr>
        <p:spPr>
          <a:xfrm>
            <a:off x="4007765" y="2360232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도움말</a:t>
            </a:r>
          </a:p>
        </p:txBody>
      </p:sp>
      <p:sp>
        <p:nvSpPr>
          <p:cNvPr id="52" name="모서리가 둥근 직사각형 106">
            <a:extLst>
              <a:ext uri="{FF2B5EF4-FFF2-40B4-BE49-F238E27FC236}">
                <a16:creationId xmlns:a16="http://schemas.microsoft.com/office/drawing/2014/main" id="{D8339D62-9310-4FF5-A082-A0D6EE4C12FA}"/>
              </a:ext>
            </a:extLst>
          </p:cNvPr>
          <p:cNvSpPr/>
          <p:nvPr/>
        </p:nvSpPr>
        <p:spPr>
          <a:xfrm>
            <a:off x="4767686" y="2360232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게임 시작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5509DEF6-8526-442E-85E7-D10080460485}"/>
              </a:ext>
            </a:extLst>
          </p:cNvPr>
          <p:cNvSpPr/>
          <p:nvPr/>
        </p:nvSpPr>
        <p:spPr>
          <a:xfrm>
            <a:off x="5533602" y="236274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7956C2-686F-46D3-B60E-81F1F68D52E8}"/>
              </a:ext>
            </a:extLst>
          </p:cNvPr>
          <p:cNvSpPr/>
          <p:nvPr/>
        </p:nvSpPr>
        <p:spPr>
          <a:xfrm>
            <a:off x="7725346" y="2352830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 창</a:t>
            </a:r>
          </a:p>
        </p:txBody>
      </p:sp>
      <p:sp>
        <p:nvSpPr>
          <p:cNvPr id="57" name="모서리가 둥근 직사각형 106">
            <a:extLst>
              <a:ext uri="{FF2B5EF4-FFF2-40B4-BE49-F238E27FC236}">
                <a16:creationId xmlns:a16="http://schemas.microsoft.com/office/drawing/2014/main" id="{777C57C1-8AE6-4B6F-AFBF-CAD4DF890BD6}"/>
              </a:ext>
            </a:extLst>
          </p:cNvPr>
          <p:cNvSpPr/>
          <p:nvPr/>
        </p:nvSpPr>
        <p:spPr>
          <a:xfrm>
            <a:off x="7746565" y="2915430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BGM </a:t>
            </a:r>
            <a:r>
              <a:rPr lang="ko-KR" altLang="en-US" sz="900" dirty="0"/>
              <a:t>조절</a:t>
            </a:r>
          </a:p>
        </p:txBody>
      </p:sp>
      <p:sp>
        <p:nvSpPr>
          <p:cNvPr id="58" name="모서리가 둥근 직사각형 106">
            <a:extLst>
              <a:ext uri="{FF2B5EF4-FFF2-40B4-BE49-F238E27FC236}">
                <a16:creationId xmlns:a16="http://schemas.microsoft.com/office/drawing/2014/main" id="{4381552D-BCAA-4EA3-936F-2C4C04EF30CD}"/>
              </a:ext>
            </a:extLst>
          </p:cNvPr>
          <p:cNvSpPr/>
          <p:nvPr/>
        </p:nvSpPr>
        <p:spPr>
          <a:xfrm>
            <a:off x="7744304" y="2629173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 크기</a:t>
            </a:r>
          </a:p>
        </p:txBody>
      </p:sp>
      <p:sp>
        <p:nvSpPr>
          <p:cNvPr id="62" name="모서리가 둥근 직사각형 106">
            <a:extLst>
              <a:ext uri="{FF2B5EF4-FFF2-40B4-BE49-F238E27FC236}">
                <a16:creationId xmlns:a16="http://schemas.microsoft.com/office/drawing/2014/main" id="{7B3BEA28-B50C-4947-964F-15CC8BB72F04}"/>
              </a:ext>
            </a:extLst>
          </p:cNvPr>
          <p:cNvSpPr/>
          <p:nvPr/>
        </p:nvSpPr>
        <p:spPr>
          <a:xfrm>
            <a:off x="7746565" y="3191773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효과음 조절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20900F-BA53-4AF5-B6BE-2084DA5BB16A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153641" y="1583217"/>
            <a:ext cx="7578" cy="500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134FD1-CAAA-43AA-A8CB-594947D5DB52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6305512" y="2491002"/>
            <a:ext cx="1419834" cy="9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CEC939-00F1-4B18-86A6-2B069A78AF60}"/>
              </a:ext>
            </a:extLst>
          </p:cNvPr>
          <p:cNvSpPr/>
          <p:nvPr/>
        </p:nvSpPr>
        <p:spPr>
          <a:xfrm>
            <a:off x="3634672" y="3077707"/>
            <a:ext cx="305032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</a:t>
            </a:r>
          </a:p>
        </p:txBody>
      </p:sp>
      <p:sp>
        <p:nvSpPr>
          <p:cNvPr id="68" name="모서리가 둥근 직사각형 106">
            <a:extLst>
              <a:ext uri="{FF2B5EF4-FFF2-40B4-BE49-F238E27FC236}">
                <a16:creationId xmlns:a16="http://schemas.microsoft.com/office/drawing/2014/main" id="{A2CE3DF3-4ACA-418E-B8B2-A44592FCBA5C}"/>
              </a:ext>
            </a:extLst>
          </p:cNvPr>
          <p:cNvSpPr/>
          <p:nvPr/>
        </p:nvSpPr>
        <p:spPr>
          <a:xfrm>
            <a:off x="4405178" y="334902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만들기</a:t>
            </a:r>
          </a:p>
        </p:txBody>
      </p:sp>
      <p:sp>
        <p:nvSpPr>
          <p:cNvPr id="70" name="모서리가 둥근 직사각형 106">
            <a:extLst>
              <a:ext uri="{FF2B5EF4-FFF2-40B4-BE49-F238E27FC236}">
                <a16:creationId xmlns:a16="http://schemas.microsoft.com/office/drawing/2014/main" id="{BD46C83A-E9DF-4384-A590-B9E5230E4A45}"/>
              </a:ext>
            </a:extLst>
          </p:cNvPr>
          <p:cNvSpPr/>
          <p:nvPr/>
        </p:nvSpPr>
        <p:spPr>
          <a:xfrm>
            <a:off x="5165099" y="334902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새로 고침</a:t>
            </a:r>
          </a:p>
        </p:txBody>
      </p:sp>
      <p:sp>
        <p:nvSpPr>
          <p:cNvPr id="71" name="모서리가 둥근 직사각형 106">
            <a:extLst>
              <a:ext uri="{FF2B5EF4-FFF2-40B4-BE49-F238E27FC236}">
                <a16:creationId xmlns:a16="http://schemas.microsoft.com/office/drawing/2014/main" id="{C69581EE-83E1-40DB-ADDC-4547D219FA5F}"/>
              </a:ext>
            </a:extLst>
          </p:cNvPr>
          <p:cNvSpPr/>
          <p:nvPr/>
        </p:nvSpPr>
        <p:spPr>
          <a:xfrm>
            <a:off x="5931015" y="335153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찾기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413DDF-590A-4608-AAEB-D73422856695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>
            <a:off x="5153641" y="2636575"/>
            <a:ext cx="6192" cy="44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106">
            <a:extLst>
              <a:ext uri="{FF2B5EF4-FFF2-40B4-BE49-F238E27FC236}">
                <a16:creationId xmlns:a16="http://schemas.microsoft.com/office/drawing/2014/main" id="{467C9520-000C-484D-B78C-24FAEC9FB2C8}"/>
              </a:ext>
            </a:extLst>
          </p:cNvPr>
          <p:cNvSpPr/>
          <p:nvPr/>
        </p:nvSpPr>
        <p:spPr>
          <a:xfrm>
            <a:off x="3633268" y="334902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뒤로 가기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5B68F8A-5344-4B42-AA3B-6D6DAB0B30E5}"/>
              </a:ext>
            </a:extLst>
          </p:cNvPr>
          <p:cNvCxnSpPr>
            <a:stCxn id="75" idx="1"/>
            <a:endCxn id="3" idx="1"/>
          </p:cNvCxnSpPr>
          <p:nvPr/>
        </p:nvCxnSpPr>
        <p:spPr>
          <a:xfrm rot="10800000" flipH="1">
            <a:off x="3633267" y="2222062"/>
            <a:ext cx="374497" cy="1265139"/>
          </a:xfrm>
          <a:prstGeom prst="bentConnector3">
            <a:avLst>
              <a:gd name="adj1" fmla="val -7073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9830D1-F66A-4FB9-A59E-AF4267C786B0}"/>
              </a:ext>
            </a:extLst>
          </p:cNvPr>
          <p:cNvSpPr/>
          <p:nvPr/>
        </p:nvSpPr>
        <p:spPr>
          <a:xfrm>
            <a:off x="4308617" y="3945355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 만들기</a:t>
            </a:r>
          </a:p>
        </p:txBody>
      </p:sp>
      <p:sp>
        <p:nvSpPr>
          <p:cNvPr id="83" name="모서리가 둥근 직사각형 106">
            <a:extLst>
              <a:ext uri="{FF2B5EF4-FFF2-40B4-BE49-F238E27FC236}">
                <a16:creationId xmlns:a16="http://schemas.microsoft.com/office/drawing/2014/main" id="{9C92E161-3E24-43F5-BEED-CA81FD939473}"/>
              </a:ext>
            </a:extLst>
          </p:cNvPr>
          <p:cNvSpPr/>
          <p:nvPr/>
        </p:nvSpPr>
        <p:spPr>
          <a:xfrm>
            <a:off x="4329836" y="4507955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납치자 수</a:t>
            </a:r>
          </a:p>
        </p:txBody>
      </p:sp>
      <p:sp>
        <p:nvSpPr>
          <p:cNvPr id="84" name="모서리가 둥근 직사각형 106">
            <a:extLst>
              <a:ext uri="{FF2B5EF4-FFF2-40B4-BE49-F238E27FC236}">
                <a16:creationId xmlns:a16="http://schemas.microsoft.com/office/drawing/2014/main" id="{B11D6FA8-4CF3-49B3-99A5-483C6057B701}"/>
              </a:ext>
            </a:extLst>
          </p:cNvPr>
          <p:cNvSpPr/>
          <p:nvPr/>
        </p:nvSpPr>
        <p:spPr>
          <a:xfrm>
            <a:off x="4327575" y="4221698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방 이름</a:t>
            </a:r>
          </a:p>
        </p:txBody>
      </p:sp>
      <p:sp>
        <p:nvSpPr>
          <p:cNvPr id="85" name="모서리가 둥근 직사각형 106">
            <a:extLst>
              <a:ext uri="{FF2B5EF4-FFF2-40B4-BE49-F238E27FC236}">
                <a16:creationId xmlns:a16="http://schemas.microsoft.com/office/drawing/2014/main" id="{E4CBBC17-080F-4B71-8605-E7131FCE6C8C}"/>
              </a:ext>
            </a:extLst>
          </p:cNvPr>
          <p:cNvSpPr/>
          <p:nvPr/>
        </p:nvSpPr>
        <p:spPr>
          <a:xfrm>
            <a:off x="4329836" y="4784298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최대 플레이어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87C3DE-E01A-405C-932A-665D70C1BB27}"/>
              </a:ext>
            </a:extLst>
          </p:cNvPr>
          <p:cNvCxnSpPr>
            <a:stCxn id="68" idx="2"/>
            <a:endCxn id="82" idx="0"/>
          </p:cNvCxnSpPr>
          <p:nvPr/>
        </p:nvCxnSpPr>
        <p:spPr>
          <a:xfrm>
            <a:off x="4791133" y="3625371"/>
            <a:ext cx="3448" cy="319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93C99B-C734-4CFF-AF52-6F21A9F932F7}"/>
              </a:ext>
            </a:extLst>
          </p:cNvPr>
          <p:cNvSpPr/>
          <p:nvPr/>
        </p:nvSpPr>
        <p:spPr>
          <a:xfrm>
            <a:off x="6260399" y="4267805"/>
            <a:ext cx="407590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 게임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E823EE8-C984-41C3-A2EA-9E2EA0C3F6D2}"/>
              </a:ext>
            </a:extLst>
          </p:cNvPr>
          <p:cNvCxnSpPr>
            <a:cxnSpLocks/>
            <a:stCxn id="71" idx="2"/>
            <a:endCxn id="88" idx="0"/>
          </p:cNvCxnSpPr>
          <p:nvPr/>
        </p:nvCxnSpPr>
        <p:spPr>
          <a:xfrm rot="16200000" flipH="1">
            <a:off x="6987700" y="2957151"/>
            <a:ext cx="639923" cy="1981383"/>
          </a:xfrm>
          <a:prstGeom prst="bentConnector3">
            <a:avLst>
              <a:gd name="adj1" fmla="val 69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76262D2-16FF-4D6E-BD02-CEF9380CB289}"/>
              </a:ext>
            </a:extLst>
          </p:cNvPr>
          <p:cNvCxnSpPr>
            <a:cxnSpLocks/>
            <a:stCxn id="82" idx="3"/>
            <a:endCxn id="88" idx="0"/>
          </p:cNvCxnSpPr>
          <p:nvPr/>
        </p:nvCxnSpPr>
        <p:spPr>
          <a:xfrm>
            <a:off x="5280544" y="4083527"/>
            <a:ext cx="3017809" cy="1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6">
            <a:extLst>
              <a:ext uri="{FF2B5EF4-FFF2-40B4-BE49-F238E27FC236}">
                <a16:creationId xmlns:a16="http://schemas.microsoft.com/office/drawing/2014/main" id="{8ADAFCC1-21C4-43B7-969F-FA37875A3031}"/>
              </a:ext>
            </a:extLst>
          </p:cNvPr>
          <p:cNvSpPr/>
          <p:nvPr/>
        </p:nvSpPr>
        <p:spPr>
          <a:xfrm>
            <a:off x="6892420" y="4544147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 버튼</a:t>
            </a:r>
          </a:p>
        </p:txBody>
      </p:sp>
      <p:sp>
        <p:nvSpPr>
          <p:cNvPr id="104" name="모서리가 둥근 직사각형 106">
            <a:extLst>
              <a:ext uri="{FF2B5EF4-FFF2-40B4-BE49-F238E27FC236}">
                <a16:creationId xmlns:a16="http://schemas.microsoft.com/office/drawing/2014/main" id="{60D81780-4978-4BA3-A6CB-334DDEC388B3}"/>
              </a:ext>
            </a:extLst>
          </p:cNvPr>
          <p:cNvSpPr/>
          <p:nvPr/>
        </p:nvSpPr>
        <p:spPr>
          <a:xfrm>
            <a:off x="6260399" y="4544148"/>
            <a:ext cx="63202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</a:t>
            </a:r>
          </a:p>
        </p:txBody>
      </p:sp>
      <p:sp>
        <p:nvSpPr>
          <p:cNvPr id="105" name="모서리가 둥근 직사각형 106">
            <a:extLst>
              <a:ext uri="{FF2B5EF4-FFF2-40B4-BE49-F238E27FC236}">
                <a16:creationId xmlns:a16="http://schemas.microsoft.com/office/drawing/2014/main" id="{D3FC1238-DFEE-46C2-8F2B-3E2EF20CC045}"/>
              </a:ext>
            </a:extLst>
          </p:cNvPr>
          <p:cNvSpPr/>
          <p:nvPr/>
        </p:nvSpPr>
        <p:spPr>
          <a:xfrm>
            <a:off x="7658299" y="4543198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상호작용 버튼</a:t>
            </a:r>
          </a:p>
        </p:txBody>
      </p:sp>
      <p:sp>
        <p:nvSpPr>
          <p:cNvPr id="106" name="모서리가 둥근 직사각형 106">
            <a:extLst>
              <a:ext uri="{FF2B5EF4-FFF2-40B4-BE49-F238E27FC236}">
                <a16:creationId xmlns:a16="http://schemas.microsoft.com/office/drawing/2014/main" id="{16FCAD34-7419-4B17-AE70-9DAC9B93C1DB}"/>
              </a:ext>
            </a:extLst>
          </p:cNvPr>
          <p:cNvSpPr/>
          <p:nvPr/>
        </p:nvSpPr>
        <p:spPr>
          <a:xfrm>
            <a:off x="8589513" y="4554534"/>
            <a:ext cx="527225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진행도</a:t>
            </a: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A7BAB665-5CE6-4F73-B542-69FDF0F87D01}"/>
              </a:ext>
            </a:extLst>
          </p:cNvPr>
          <p:cNvSpPr/>
          <p:nvPr/>
        </p:nvSpPr>
        <p:spPr>
          <a:xfrm>
            <a:off x="9107910" y="455453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인 게임 시간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6A82E386-8C56-4A1F-A3A4-607F5B6A650E}"/>
              </a:ext>
            </a:extLst>
          </p:cNvPr>
          <p:cNvSpPr/>
          <p:nvPr/>
        </p:nvSpPr>
        <p:spPr>
          <a:xfrm>
            <a:off x="10041957" y="4554534"/>
            <a:ext cx="30922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맵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EC2F7AB-3AE1-4A6B-A67B-88B189E1566A}"/>
              </a:ext>
            </a:extLst>
          </p:cNvPr>
          <p:cNvSpPr/>
          <p:nvPr/>
        </p:nvSpPr>
        <p:spPr>
          <a:xfrm>
            <a:off x="6927506" y="4819541"/>
            <a:ext cx="701737" cy="2685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나가기</a:t>
            </a: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CF2F65E-CD48-405F-9EDA-032EF0978706}"/>
              </a:ext>
            </a:extLst>
          </p:cNvPr>
          <p:cNvCxnSpPr>
            <a:stCxn id="115" idx="2"/>
            <a:endCxn id="3" idx="1"/>
          </p:cNvCxnSpPr>
          <p:nvPr/>
        </p:nvCxnSpPr>
        <p:spPr>
          <a:xfrm rot="5400000" flipH="1">
            <a:off x="4210066" y="2019760"/>
            <a:ext cx="2866008" cy="3270610"/>
          </a:xfrm>
          <a:prstGeom prst="bentConnector4">
            <a:avLst>
              <a:gd name="adj1" fmla="val -31436"/>
              <a:gd name="adj2" fmla="val 1922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54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7A9AB4-29E9-421A-8D60-B7B053D0D473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 구성도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승리조건 </a:t>
            </a:r>
            <a:r>
              <a:rPr lang="en-US" altLang="ko-KR" sz="2800" b="1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A0AB33-3FDE-4DF5-B56D-A1D90F9A11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34474"/>
            <a:ext cx="6096000" cy="582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76D0A-B7B2-45CA-9D6B-85BE66748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034474"/>
            <a:ext cx="6096000" cy="5823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2F81D-5945-4067-ACFB-8F584AF8779A}"/>
              </a:ext>
            </a:extLst>
          </p:cNvPr>
          <p:cNvSpPr txBox="1"/>
          <p:nvPr/>
        </p:nvSpPr>
        <p:spPr>
          <a:xfrm>
            <a:off x="2494002" y="1151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생존자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2CE69-56DE-4B2C-A6BA-BC4EE888FBC2}"/>
              </a:ext>
            </a:extLst>
          </p:cNvPr>
          <p:cNvSpPr txBox="1"/>
          <p:nvPr/>
        </p:nvSpPr>
        <p:spPr>
          <a:xfrm>
            <a:off x="8590002" y="115101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납치자</a:t>
            </a:r>
          </a:p>
        </p:txBody>
      </p:sp>
      <p:sp>
        <p:nvSpPr>
          <p:cNvPr id="11" name="모서리가 둥근 직사각형 106">
            <a:extLst>
              <a:ext uri="{FF2B5EF4-FFF2-40B4-BE49-F238E27FC236}">
                <a16:creationId xmlns:a16="http://schemas.microsoft.com/office/drawing/2014/main" id="{9312D2D8-5FAD-4AFF-8091-691877F2A5F6}"/>
              </a:ext>
            </a:extLst>
          </p:cNvPr>
          <p:cNvSpPr/>
          <p:nvPr/>
        </p:nvSpPr>
        <p:spPr>
          <a:xfrm>
            <a:off x="2436934" y="172922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2" name="모서리가 둥근 직사각형 106">
            <a:extLst>
              <a:ext uri="{FF2B5EF4-FFF2-40B4-BE49-F238E27FC236}">
                <a16:creationId xmlns:a16="http://schemas.microsoft.com/office/drawing/2014/main" id="{EE813644-B85B-42BC-9A92-A9E5DC8C2C78}"/>
              </a:ext>
            </a:extLst>
          </p:cNvPr>
          <p:cNvSpPr/>
          <p:nvPr/>
        </p:nvSpPr>
        <p:spPr>
          <a:xfrm>
            <a:off x="1187908" y="611615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4AC718C-276E-4241-B005-3AB81659C29B}"/>
              </a:ext>
            </a:extLst>
          </p:cNvPr>
          <p:cNvSpPr/>
          <p:nvPr/>
        </p:nvSpPr>
        <p:spPr>
          <a:xfrm>
            <a:off x="1099728" y="3107782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38B9F-D99F-4753-B2C3-9D5532D20C30}"/>
              </a:ext>
            </a:extLst>
          </p:cNvPr>
          <p:cNvSpPr txBox="1"/>
          <p:nvPr/>
        </p:nvSpPr>
        <p:spPr>
          <a:xfrm>
            <a:off x="1165432" y="3188247"/>
            <a:ext cx="1271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배를 고칠 재료를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모두 모았는가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A7BCF1-593A-4CA3-A464-DD20805EEB5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1945429" y="2005210"/>
            <a:ext cx="954009" cy="1251135"/>
          </a:xfrm>
          <a:prstGeom prst="bentConnector3">
            <a:avLst>
              <a:gd name="adj1" fmla="val 227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55A88059-98D4-4263-B549-F1F97AF9D40C}"/>
              </a:ext>
            </a:extLst>
          </p:cNvPr>
          <p:cNvSpPr/>
          <p:nvPr/>
        </p:nvSpPr>
        <p:spPr>
          <a:xfrm>
            <a:off x="4070396" y="365198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78AF-F1F4-4C4F-9453-DBEEA66277FF}"/>
              </a:ext>
            </a:extLst>
          </p:cNvPr>
          <p:cNvSpPr txBox="1"/>
          <p:nvPr/>
        </p:nvSpPr>
        <p:spPr>
          <a:xfrm>
            <a:off x="3989836" y="3795039"/>
            <a:ext cx="161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A2BDB3D-CCF3-406F-BAF5-C28F758B3E19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 rot="16200000" flipH="1">
            <a:off x="3691360" y="1510412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AF680F2-E6FE-4B1B-BC9E-CF1DE848470D}"/>
              </a:ext>
            </a:extLst>
          </p:cNvPr>
          <p:cNvSpPr/>
          <p:nvPr/>
        </p:nvSpPr>
        <p:spPr>
          <a:xfrm>
            <a:off x="4070396" y="2586585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E7777-404E-49AE-82AB-743475919E77}"/>
              </a:ext>
            </a:extLst>
          </p:cNvPr>
          <p:cNvSpPr txBox="1"/>
          <p:nvPr/>
        </p:nvSpPr>
        <p:spPr>
          <a:xfrm>
            <a:off x="3964179" y="2733883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93F11B-C007-4FC8-8632-D1183CB1348C}"/>
              </a:ext>
            </a:extLst>
          </p:cNvPr>
          <p:cNvCxnSpPr>
            <a:cxnSpLocks/>
            <a:stCxn id="23" idx="0"/>
            <a:endCxn id="33" idx="2"/>
          </p:cNvCxnSpPr>
          <p:nvPr/>
        </p:nvCxnSpPr>
        <p:spPr>
          <a:xfrm flipV="1">
            <a:off x="4767533" y="3326374"/>
            <a:ext cx="0" cy="325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20275F21-2A4D-41BC-89B1-CFC1977EACD4}"/>
              </a:ext>
            </a:extLst>
          </p:cNvPr>
          <p:cNvSpPr/>
          <p:nvPr/>
        </p:nvSpPr>
        <p:spPr>
          <a:xfrm>
            <a:off x="4168031" y="615989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6A3EDBB-D045-418B-92BB-3F5562F869E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5400000">
            <a:off x="2421064" y="3769683"/>
            <a:ext cx="1724381" cy="2968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BADC18B-B38C-4900-8C7C-54B97D11DD21}"/>
              </a:ext>
            </a:extLst>
          </p:cNvPr>
          <p:cNvCxnSpPr>
            <a:cxnSpLocks/>
            <a:stCxn id="13" idx="2"/>
            <a:endCxn id="60" idx="0"/>
          </p:cNvCxnSpPr>
          <p:nvPr/>
        </p:nvCxnSpPr>
        <p:spPr>
          <a:xfrm rot="16200000" flipH="1">
            <a:off x="2066737" y="3447533"/>
            <a:ext cx="2442488" cy="29822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D281E04-31C0-485A-8895-33D7A060B163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1165432" y="3403691"/>
            <a:ext cx="22476" cy="2924738"/>
          </a:xfrm>
          <a:prstGeom prst="bentConnector3">
            <a:avLst>
              <a:gd name="adj1" fmla="val -10170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364CA7-D19D-4571-A692-A2455D8B19B2}"/>
              </a:ext>
            </a:extLst>
          </p:cNvPr>
          <p:cNvSpPr txBox="1"/>
          <p:nvPr/>
        </p:nvSpPr>
        <p:spPr>
          <a:xfrm>
            <a:off x="938540" y="4253271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18B36D-F45E-4BC4-89B2-5DBD0BC9315E}"/>
              </a:ext>
            </a:extLst>
          </p:cNvPr>
          <p:cNvSpPr txBox="1"/>
          <p:nvPr/>
        </p:nvSpPr>
        <p:spPr>
          <a:xfrm>
            <a:off x="3125330" y="5215648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FB39C8-E8A9-411A-A4C1-081C51B8BFA8}"/>
              </a:ext>
            </a:extLst>
          </p:cNvPr>
          <p:cNvSpPr txBox="1"/>
          <p:nvPr/>
        </p:nvSpPr>
        <p:spPr>
          <a:xfrm>
            <a:off x="3047999" y="463383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F45C63-3477-4A51-92A0-ED46FC8264F2}"/>
              </a:ext>
            </a:extLst>
          </p:cNvPr>
          <p:cNvSpPr txBox="1"/>
          <p:nvPr/>
        </p:nvSpPr>
        <p:spPr>
          <a:xfrm>
            <a:off x="5375673" y="4966472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E6140FB-0481-4CE4-98EA-C9DA561933B7}"/>
              </a:ext>
            </a:extLst>
          </p:cNvPr>
          <p:cNvCxnSpPr>
            <a:cxnSpLocks/>
            <a:stCxn id="23" idx="3"/>
            <a:endCxn id="60" idx="3"/>
          </p:cNvCxnSpPr>
          <p:nvPr/>
        </p:nvCxnSpPr>
        <p:spPr>
          <a:xfrm flipH="1">
            <a:off x="5390162" y="4021878"/>
            <a:ext cx="74508" cy="2350291"/>
          </a:xfrm>
          <a:prstGeom prst="bentConnector3">
            <a:avLst>
              <a:gd name="adj1" fmla="val -3068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77201922-2506-4FC2-BA4E-E573D96279F1}"/>
              </a:ext>
            </a:extLst>
          </p:cNvPr>
          <p:cNvSpPr/>
          <p:nvPr/>
        </p:nvSpPr>
        <p:spPr>
          <a:xfrm>
            <a:off x="8454713" y="1747149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ED71C6A9-B376-45FB-9AD0-9319953E33E1}"/>
              </a:ext>
            </a:extLst>
          </p:cNvPr>
          <p:cNvSpPr/>
          <p:nvPr/>
        </p:nvSpPr>
        <p:spPr>
          <a:xfrm>
            <a:off x="7205687" y="613408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09" name="다이아몬드 108">
            <a:extLst>
              <a:ext uri="{FF2B5EF4-FFF2-40B4-BE49-F238E27FC236}">
                <a16:creationId xmlns:a16="http://schemas.microsoft.com/office/drawing/2014/main" id="{9EC5126B-CDD1-4067-9B5C-C81726972E98}"/>
              </a:ext>
            </a:extLst>
          </p:cNvPr>
          <p:cNvSpPr/>
          <p:nvPr/>
        </p:nvSpPr>
        <p:spPr>
          <a:xfrm>
            <a:off x="7128415" y="2604513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339A1F-489A-4F7A-AE10-0F8E12606C2E}"/>
              </a:ext>
            </a:extLst>
          </p:cNvPr>
          <p:cNvSpPr txBox="1"/>
          <p:nvPr/>
        </p:nvSpPr>
        <p:spPr>
          <a:xfrm>
            <a:off x="7432819" y="2703261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죽였는가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C0F5BC91-5016-4C55-AE75-50EBF66044F7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8229260" y="1767994"/>
            <a:ext cx="432812" cy="1240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8D0DA11D-FD43-4C99-9338-22F8DF05F144}"/>
              </a:ext>
            </a:extLst>
          </p:cNvPr>
          <p:cNvSpPr/>
          <p:nvPr/>
        </p:nvSpPr>
        <p:spPr>
          <a:xfrm>
            <a:off x="8626840" y="3712414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32F4B-3050-4D1A-9103-B698D2DAF004}"/>
              </a:ext>
            </a:extLst>
          </p:cNvPr>
          <p:cNvSpPr txBox="1"/>
          <p:nvPr/>
        </p:nvSpPr>
        <p:spPr>
          <a:xfrm>
            <a:off x="8614427" y="3842580"/>
            <a:ext cx="1436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4B5940D4-BC59-441F-80A2-FAFCF9D9BB78}"/>
              </a:ext>
            </a:extLst>
          </p:cNvPr>
          <p:cNvCxnSpPr>
            <a:cxnSpLocks/>
            <a:stCxn id="107" idx="2"/>
            <a:endCxn id="115" idx="0"/>
          </p:cNvCxnSpPr>
          <p:nvPr/>
        </p:nvCxnSpPr>
        <p:spPr>
          <a:xfrm rot="16200000" flipH="1">
            <a:off x="9709139" y="1528340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>
            <a:extLst>
              <a:ext uri="{FF2B5EF4-FFF2-40B4-BE49-F238E27FC236}">
                <a16:creationId xmlns:a16="http://schemas.microsoft.com/office/drawing/2014/main" id="{472BD916-6389-4DD2-978D-25EA7C6BCBFA}"/>
              </a:ext>
            </a:extLst>
          </p:cNvPr>
          <p:cNvSpPr/>
          <p:nvPr/>
        </p:nvSpPr>
        <p:spPr>
          <a:xfrm>
            <a:off x="10088175" y="260451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F3ED34-B19F-4052-8D2E-D1C1A316B79D}"/>
              </a:ext>
            </a:extLst>
          </p:cNvPr>
          <p:cNvSpPr txBox="1"/>
          <p:nvPr/>
        </p:nvSpPr>
        <p:spPr>
          <a:xfrm>
            <a:off x="9981958" y="2751811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06">
            <a:extLst>
              <a:ext uri="{FF2B5EF4-FFF2-40B4-BE49-F238E27FC236}">
                <a16:creationId xmlns:a16="http://schemas.microsoft.com/office/drawing/2014/main" id="{4C001E45-41FC-49B8-8E00-EE9CEEBFBECB}"/>
              </a:ext>
            </a:extLst>
          </p:cNvPr>
          <p:cNvSpPr/>
          <p:nvPr/>
        </p:nvSpPr>
        <p:spPr>
          <a:xfrm>
            <a:off x="10185810" y="614049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4FFCCFC-E558-48F8-B116-B913407FE3B3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 rot="5400000">
            <a:off x="7729426" y="4539530"/>
            <a:ext cx="1681878" cy="15072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E83C86F-EC5D-49AC-A48F-EF1086071A6C}"/>
              </a:ext>
            </a:extLst>
          </p:cNvPr>
          <p:cNvCxnSpPr>
            <a:cxnSpLocks/>
            <a:stCxn id="109" idx="2"/>
            <a:endCxn id="112" idx="1"/>
          </p:cNvCxnSpPr>
          <p:nvPr/>
        </p:nvCxnSpPr>
        <p:spPr>
          <a:xfrm rot="16200000" flipH="1">
            <a:off x="7792110" y="3247578"/>
            <a:ext cx="868173" cy="8012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6078CD3-235A-490E-A507-EC724F43544F}"/>
              </a:ext>
            </a:extLst>
          </p:cNvPr>
          <p:cNvCxnSpPr>
            <a:cxnSpLocks/>
            <a:stCxn id="115" idx="2"/>
            <a:endCxn id="112" idx="3"/>
          </p:cNvCxnSpPr>
          <p:nvPr/>
        </p:nvCxnSpPr>
        <p:spPr>
          <a:xfrm rot="5400000">
            <a:off x="10034210" y="3331206"/>
            <a:ext cx="738007" cy="7641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5D16D12-8768-4CDE-80E8-E53402DF7E7D}"/>
              </a:ext>
            </a:extLst>
          </p:cNvPr>
          <p:cNvCxnSpPr>
            <a:cxnSpLocks/>
            <a:stCxn id="112" idx="2"/>
            <a:endCxn id="118" idx="0"/>
          </p:cNvCxnSpPr>
          <p:nvPr/>
        </p:nvCxnSpPr>
        <p:spPr>
          <a:xfrm rot="16200000" flipH="1">
            <a:off x="9216279" y="4559900"/>
            <a:ext cx="1688294" cy="147289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1982F6-CAF8-4FF1-AFDD-FD118AB72F62}"/>
              </a:ext>
            </a:extLst>
          </p:cNvPr>
          <p:cNvSpPr txBox="1"/>
          <p:nvPr/>
        </p:nvSpPr>
        <p:spPr>
          <a:xfrm>
            <a:off x="8406064" y="4987539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657B9-292D-4255-AF05-E6B47BF9B4D8}"/>
              </a:ext>
            </a:extLst>
          </p:cNvPr>
          <p:cNvSpPr txBox="1"/>
          <p:nvPr/>
        </p:nvSpPr>
        <p:spPr>
          <a:xfrm>
            <a:off x="9994960" y="500132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F09700-E9F0-4ECE-B441-13D49A96176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730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577887" y="2828835"/>
            <a:ext cx="3036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>
                <a:solidFill>
                  <a:srgbClr val="FFFFFF"/>
                </a:solidFill>
              </a:rPr>
              <a:t>시스템</a:t>
            </a:r>
            <a:endParaRPr lang="ko-KR" altLang="en-US" sz="7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2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</a:t>
            </a:r>
            <a:r>
              <a:rPr lang="en-US" altLang="ko-KR" sz="2800" b="1" dirty="0">
                <a:solidFill>
                  <a:srgbClr val="FFFFFF"/>
                </a:solidFill>
              </a:rPr>
              <a:t> </a:t>
            </a:r>
            <a:r>
              <a:rPr lang="ko-KR" altLang="en-US" sz="2800" b="1" dirty="0">
                <a:solidFill>
                  <a:srgbClr val="FFFFFF"/>
                </a:solidFill>
              </a:rPr>
              <a:t>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킬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FDDAA37-5452-4586-81C7-A66A978F6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6545" y="2241447"/>
            <a:ext cx="4101907" cy="20507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D58A1E-1E3C-4603-9745-F6F91EE936E2}"/>
              </a:ext>
            </a:extLst>
          </p:cNvPr>
          <p:cNvGrpSpPr/>
          <p:nvPr/>
        </p:nvGrpSpPr>
        <p:grpSpPr>
          <a:xfrm>
            <a:off x="664314" y="2241447"/>
            <a:ext cx="4084137" cy="2050734"/>
            <a:chOff x="5786373" y="2317235"/>
            <a:chExt cx="5787676" cy="290611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07EA69-1FDF-4D5D-83A7-E90F7109DAA4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FD74B8-BA85-49E5-B875-C7F403CC90D8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EE446DC-DB36-406D-85E9-D15BAD1AF744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A8C2CF-0210-48F3-8B07-2A7333FE2A5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C4C73E54-1F5A-4E92-B109-37379E805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63352"/>
              </p:ext>
            </p:extLst>
          </p:nvPr>
        </p:nvGraphicFramePr>
        <p:xfrm>
          <a:off x="1941016" y="3982493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7" idx="7"/>
          </p:cNvCxnSpPr>
          <p:nvPr/>
        </p:nvCxnSpPr>
        <p:spPr>
          <a:xfrm>
            <a:off x="4447029" y="3807990"/>
            <a:ext cx="8915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75520" y="2804955"/>
            <a:ext cx="6853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밤이 되었을 때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돌기 시작하고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한번 돌 때마다 킬 스택이 하나 쌓입니다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 (</a:t>
            </a:r>
            <a:r>
              <a:rPr lang="ko-KR" altLang="en-US" sz="1200" dirty="0"/>
              <a:t>밤이 </a:t>
            </a:r>
            <a:r>
              <a:rPr lang="en-US" altLang="ko-KR" sz="1200" dirty="0"/>
              <a:t>60</a:t>
            </a:r>
            <a:r>
              <a:rPr lang="ko-KR" altLang="en-US" sz="1200" dirty="0"/>
              <a:t>초로 설정 되었을 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낮</a:t>
            </a:r>
            <a:r>
              <a:rPr lang="en-US" altLang="ko-KR" sz="1200" dirty="0"/>
              <a:t>, </a:t>
            </a:r>
            <a:r>
              <a:rPr lang="ko-KR" altLang="en-US" sz="1200" dirty="0"/>
              <a:t>밤 상관 없이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킬을</a:t>
            </a:r>
            <a:r>
              <a:rPr lang="ko-KR" altLang="en-US" sz="1200" dirty="0"/>
              <a:t> 할 때는 밤에 쌓인 스택을 두개 사용하여 </a:t>
            </a:r>
            <a:r>
              <a:rPr lang="ko-KR" altLang="en-US" sz="1200" dirty="0" err="1"/>
              <a:t>킬이</a:t>
            </a:r>
            <a:r>
              <a:rPr lang="ko-KR" altLang="en-US" sz="1200" dirty="0"/>
              <a:t>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킬 스택이 부족할 경우에는 화면 중앙에 빨간색으로 </a:t>
            </a:r>
            <a:r>
              <a:rPr lang="en-US" altLang="ko-KR" sz="1200" dirty="0"/>
              <a:t>“</a:t>
            </a:r>
            <a:r>
              <a:rPr lang="ko-KR" altLang="en-US" sz="1200" dirty="0">
                <a:solidFill>
                  <a:srgbClr val="FF0000"/>
                </a:solidFill>
              </a:rPr>
              <a:t>킬 스택이 부족합니다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라는 메시지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9A9A1-8E8B-470B-BA9F-0D62F00364E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큰 베이 지 돛 나무 배 파란 십자가 가진 깃발 및 Windows를 둥근 중세 해양 선박입니다 평면 벡터 아이콘 0명에 대한 스톡 벡터  아트 및 기타 이미지 - iStock">
            <a:extLst>
              <a:ext uri="{FF2B5EF4-FFF2-40B4-BE49-F238E27FC236}">
                <a16:creationId xmlns:a16="http://schemas.microsoft.com/office/drawing/2014/main" id="{E77DA9B5-5F0C-470D-A6A4-C5E56DA9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15" y1="37941" x2="28572" y2="37183"/>
                        <a14:backgroundMark x1="19355" y1="45020" x2="25024" y2="48633"/>
                        <a14:backgroundMark x1="20626" y1="44824" x2="27859" y2="38965"/>
                        <a14:backgroundMark x1="27859" y1="38965" x2="28446" y2="37891"/>
                        <a14:backgroundMark x1="28152" y1="37891" x2="26588" y2="45898"/>
                        <a14:backgroundMark x1="26588" y1="45898" x2="24731" y2="49512"/>
                        <a14:backgroundMark x1="24242" y1="42773" x2="24145" y2="45313"/>
                        <a14:backgroundMark x1="29032" y1="40332" x2="27664" y2="51660"/>
                        <a14:backgroundMark x1="27566" y1="50879" x2="28543" y2="52441"/>
                        <a14:backgroundMark x1="21896" y1="57422" x2="21896" y2="57422"/>
                        <a14:backgroundMark x1="21212" y1="57813" x2="24047" y2="57617"/>
                        <a14:backgroundMark x1="34506" y1="53516" x2="37341" y2="62500"/>
                        <a14:backgroundMark x1="38123" y1="52930" x2="38123" y2="47266"/>
                        <a14:backgroundMark x1="36657" y1="53125" x2="35875" y2="45313"/>
                        <a14:backgroundMark x1="35875" y1="45313" x2="32258" y2="44238"/>
                        <a14:backgroundMark x1="41447" y1="29199" x2="41056" y2="36523"/>
                        <a14:backgroundMark x1="41056" y1="36523" x2="37439" y2="42578"/>
                        <a14:backgroundMark x1="37439" y1="42578" x2="37537" y2="42676"/>
                        <a14:backgroundMark x1="47898" y1="34570" x2="48485" y2="39746"/>
                        <a14:backgroundMark x1="47898" y1="35449" x2="50733" y2="41309"/>
                        <a14:backgroundMark x1="48680" y1="34863" x2="45943" y2="31738"/>
                        <a14:backgroundMark x1="48583" y1="37402" x2="50440" y2="44824"/>
                        <a14:backgroundMark x1="50635" y1="45313" x2="50929" y2="45898"/>
                        <a14:backgroundMark x1="50929" y1="61230" x2="52688" y2="44336"/>
                        <a14:backgroundMark x1="52688" y1="44336" x2="52688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62" y="641062"/>
            <a:ext cx="685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메인 테마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1653677" y="18793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3977471" y="2248644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난파된 배를 고쳐서 </a:t>
            </a:r>
            <a:r>
              <a:rPr lang="ko-KR" altLang="en-US" sz="2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탈출할래요</a:t>
            </a:r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2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여행하는 길에 아름 다운 섬 일러스트 클립 아트, 코코넛 나무, 태양, 섬 PNG 일러스트 및 PSD 이미지 무료 다운로드 -  Pngtree">
            <a:extLst>
              <a:ext uri="{FF2B5EF4-FFF2-40B4-BE49-F238E27FC236}">
                <a16:creationId xmlns:a16="http://schemas.microsoft.com/office/drawing/2014/main" id="{C4452200-B8F2-42C0-8A58-080AF52E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75" r="95625">
                        <a14:foregroundMark x1="8438" y1="72813" x2="8438" y2="72813"/>
                        <a14:foregroundMark x1="4531" y1="71250" x2="4531" y2="71250"/>
                        <a14:foregroundMark x1="92344" y1="75469" x2="92344" y2="75469"/>
                        <a14:foregroundMark x1="95625" y1="75625" x2="95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88" y="1809750"/>
            <a:ext cx="5048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12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5517052" y="2828835"/>
            <a:ext cx="115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rgbClr val="FFFFFF"/>
                </a:solidFill>
              </a:rPr>
              <a:t>맵</a:t>
            </a:r>
          </a:p>
        </p:txBody>
      </p:sp>
    </p:spTree>
    <p:extLst>
      <p:ext uri="{BB962C8B-B14F-4D97-AF65-F5344CB8AC3E}">
        <p14:creationId xmlns:p14="http://schemas.microsoft.com/office/powerpoint/2010/main" val="1439509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F635E89-2D00-4DFA-B169-4E7ACAA553D3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맵 컨셉</a:t>
            </a:r>
            <a:endParaRPr lang="en-US" altLang="ko-KR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ACFBF-CB67-456A-882F-E96D79DB0D0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4" name="Picture 2" descr="현수막] 동화.375 무인도 섬 무대 연극 포토존 배경 - 꼬마인쇄소">
            <a:extLst>
              <a:ext uri="{FF2B5EF4-FFF2-40B4-BE49-F238E27FC236}">
                <a16:creationId xmlns:a16="http://schemas.microsoft.com/office/drawing/2014/main" id="{052B3E2E-AFED-424F-82F2-8DEB5D27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39" y="1844254"/>
            <a:ext cx="5983869" cy="26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0ACDA-ADD4-43AF-A4A8-F88CFF7C1A23}"/>
              </a:ext>
            </a:extLst>
          </p:cNvPr>
          <p:cNvSpPr txBox="1"/>
          <p:nvPr/>
        </p:nvSpPr>
        <p:spPr>
          <a:xfrm>
            <a:off x="1992932" y="4930314"/>
            <a:ext cx="8307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이전에 사람이 살아서 무언가를 개발하고 있던 흔적이 남아있는 섬</a:t>
            </a:r>
            <a:r>
              <a:rPr lang="en-US" altLang="ko-KR" dirty="0"/>
              <a:t>..</a:t>
            </a:r>
          </a:p>
          <a:p>
            <a:pPr algn="ctr"/>
            <a:r>
              <a:rPr lang="ko-KR" altLang="en-US" dirty="0"/>
              <a:t>사용한지 오래 되었기 때문에 사람들이 다 잊은 섬을 배경으로 한 맵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캐릭터들은 바다에서 항해하다가 배가 난파되어 이 섬에 들어온 컨셉으로 진행</a:t>
            </a:r>
            <a:endParaRPr lang="en-US" altLang="ko-KR" dirty="0"/>
          </a:p>
          <a:p>
            <a:pPr algn="ctr"/>
            <a:r>
              <a:rPr lang="ko-KR" altLang="en-US" dirty="0"/>
              <a:t>배를 고쳐서 탈출하면 승리하는 규칙을 가지고 있는 맵</a:t>
            </a:r>
          </a:p>
        </p:txBody>
      </p:sp>
    </p:spTree>
    <p:extLst>
      <p:ext uri="{BB962C8B-B14F-4D97-AF65-F5344CB8AC3E}">
        <p14:creationId xmlns:p14="http://schemas.microsoft.com/office/powerpoint/2010/main" val="391722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맵 설명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169505" y="1782047"/>
            <a:ext cx="3494655" cy="4325406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383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정제소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7</a:t>
              </a:r>
              <a:r>
                <a:rPr lang="ko-KR" altLang="en-US" sz="1200" dirty="0"/>
                <a:t>가지의 구역으로 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rgbClr val="EB7E35"/>
                  </a:solidFill>
                </a:rPr>
                <a:t>정제소</a:t>
              </a:r>
              <a:r>
                <a:rPr lang="ko-KR" altLang="en-US" sz="1200" dirty="0"/>
                <a:t>는 정제되지 않은 물을 </a:t>
              </a:r>
              <a:r>
                <a:rPr lang="ko-KR" altLang="en-US" sz="1200" dirty="0" err="1"/>
                <a:t>정제시켜</a:t>
              </a:r>
              <a:endParaRPr lang="en-US" altLang="ko-KR" sz="1200" dirty="0"/>
            </a:p>
            <a:p>
              <a:r>
                <a:rPr lang="en-US" altLang="ko-KR" sz="1200" dirty="0"/>
                <a:t>    </a:t>
              </a:r>
              <a:r>
                <a:rPr lang="ko-KR" altLang="en-US" sz="1200" dirty="0"/>
                <a:t>먹을 수 있는 물로 바꾸는 구역입니다</a:t>
              </a:r>
              <a:endParaRPr lang="en-US" altLang="ko-KR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5AEF000-D5FD-4FEA-A11D-70EF2175B904}"/>
              </a:ext>
            </a:extLst>
          </p:cNvPr>
          <p:cNvGrpSpPr/>
          <p:nvPr/>
        </p:nvGrpSpPr>
        <p:grpSpPr>
          <a:xfrm>
            <a:off x="750944" y="1969727"/>
            <a:ext cx="6357004" cy="4137725"/>
            <a:chOff x="1231641" y="263816"/>
            <a:chExt cx="9983755" cy="6498351"/>
          </a:xfrm>
        </p:grpSpPr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1987D024-BBD3-4270-8172-A231E699985B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63D4D13C-9B78-4BCA-AD8A-75C1CE93C064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14E6591F-E58B-47CC-A391-DCB51D5AA0D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FBDC00F4-21C6-420A-8A87-C1617C7B92B0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2BC2BCC-438D-44FE-9177-F8BD60992E2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FC47F034-1799-419A-A487-5FF79A022E28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702F364-FB1F-42DF-BA40-43AA9AD40CF0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E72AE2CA-C54C-4D26-A4CD-5961B1B28F31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5B34CEEF-810D-483B-9E55-0C063E6D7DB0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886098CD-BECE-40AE-9388-EB0FDEA04608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776A14D-4FD9-4339-8E5A-46AAF27AC99A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063F4302-ADDB-466B-895D-B661E06E5E3F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5D98FB9D-399C-462C-B29E-E8BC1F842E41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0E2CA15-91BB-4ADD-B0AF-C076603C1719}"/>
                </a:ext>
              </a:extLst>
            </p:cNvPr>
            <p:cNvSpPr txBox="1"/>
            <p:nvPr/>
          </p:nvSpPr>
          <p:spPr>
            <a:xfrm>
              <a:off x="5906569" y="4056003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통신실</a:t>
              </a: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D040358E-E86E-4D98-8603-24370137010A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588ADFF1-89A4-49C0-9596-191001DF1DB2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BAED425-8883-4197-8A08-F92B9B23A63C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4415310-05EB-467C-AD96-9263E22FDB1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903BF92C-173A-403B-A9DB-7C6163C21798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09CB4BC2-F340-4509-85AD-54004FD2116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6E8C3ED9-78F9-4F2A-B1D2-3B35F31E4F96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42114B9D-F8C5-4208-B83D-D0D4A83F7127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602E2B0-0EEC-4A38-ACCC-436868610B1E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202DDD0D-D4D2-4670-B0A5-5EBA31252487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5150788F-A8E8-4216-9A68-4138ADDCDC5E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CE7DD502-77A9-47AE-9737-16F6E969E1B9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D486E7C0-73C3-4336-9F5B-9A1F50C5078C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EDBB2785-6EE2-43D7-999E-E51E1DDB81CA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E0CAEA38-2400-436B-B307-A021D4086A3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2FD87DE6-3BAF-4A7A-95F7-187151ED3272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E6879817-3019-4BE5-BCB3-425388F9C84D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C68B5E81-1369-42CE-A3D7-1B3AD55FCF58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02FB579-621D-4B7E-815B-1EBF99C3D367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4114816B-39BA-47EF-BF76-F663E1F08889}"/>
                </a:ext>
              </a:extLst>
            </p:cNvPr>
            <p:cNvSpPr txBox="1"/>
            <p:nvPr/>
          </p:nvSpPr>
          <p:spPr>
            <a:xfrm>
              <a:off x="6479935" y="6007846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충전실</a:t>
              </a:r>
              <a:endParaRPr lang="ko-KR" altLang="en-US" sz="900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61F00D08-8143-4A4F-B69C-FE8BFF92AA4A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730CD05-D9FD-49DA-AC83-92A96877112C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F0642B7-B1F3-4D3D-8184-E22338E2558B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635662CE-C8A3-43EB-909C-EFD11441DCC8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A0803BC2-3A6B-4317-9233-C27DAE178CB1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3DB547B3-192E-4135-A3A9-4B12965DE0BA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2E6FAC3B-096E-4150-AB3A-23AFE35EBAEB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05565474-DD12-4E53-89B4-2AB762D0C76A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0432C3B-36F6-4524-86D7-69DED5256B2C}"/>
                </a:ext>
              </a:extLst>
            </p:cNvPr>
            <p:cNvSpPr txBox="1"/>
            <p:nvPr/>
          </p:nvSpPr>
          <p:spPr>
            <a:xfrm>
              <a:off x="4665308" y="6066164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발전실</a:t>
              </a:r>
              <a:endParaRPr lang="ko-KR" altLang="en-US" sz="900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7B6FD729-20D6-4365-98DD-A3E5CFF59760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6D27DAE8-ACB5-4964-A88C-98B70C410523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6DAA8DB-A65C-4B8A-9525-90CBD9BFE744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F1476C4E-78CC-4746-AE22-CD57E0F95830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99C14552-3172-4AB0-98AE-275FB0994379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124095E3-F1F7-43DA-95C1-62175B90C787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98509469-4CCF-4326-A632-2388DF516791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D7FBE56-3D1E-4CA5-8C92-6AB18A8CFE62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CA1E2690-BAC8-4593-921C-095E4976B92D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1E92311D-BC54-4F06-80DF-624B7E5BA5F2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3F6F0FC2-66B2-493F-BB40-AFE751347B3C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1EC3ABFF-716A-4208-8772-A828C1BADD0F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37A2C3B3-191C-4E8C-B46C-5361CD4C1423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BC3A3FED-460C-4E52-A2A0-5D69EE13681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E8061767-8BA8-49D1-9265-685641C41B98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C31D2FF-1234-41DF-B101-FA5710F39019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8A7E0071-E4AD-4789-882A-F24E7C89BCC2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육각형 340">
              <a:extLst>
                <a:ext uri="{FF2B5EF4-FFF2-40B4-BE49-F238E27FC236}">
                  <a16:creationId xmlns:a16="http://schemas.microsoft.com/office/drawing/2014/main" id="{8CE48232-F478-4867-ABBC-334DD37F83C8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육각형 341">
              <a:extLst>
                <a:ext uri="{FF2B5EF4-FFF2-40B4-BE49-F238E27FC236}">
                  <a16:creationId xmlns:a16="http://schemas.microsoft.com/office/drawing/2014/main" id="{99886C31-B1F9-434F-B31A-3A9C2ECA5CD3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8712C8C-1A42-4454-84EC-48BAA7296037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106F912-3BF8-4E9D-8A64-6E898854955C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F75EFE00-DA09-473A-8414-F87233E94C0E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19F94F95-F2EF-48F8-9024-E593C13A3635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2FD68E8-D79F-48A1-92C6-2CBA935F954D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6" name="육각형 345">
              <a:extLst>
                <a:ext uri="{FF2B5EF4-FFF2-40B4-BE49-F238E27FC236}">
                  <a16:creationId xmlns:a16="http://schemas.microsoft.com/office/drawing/2014/main" id="{2B4B4E03-C4BB-4BE7-9C4C-BF6570209F56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DCAC8168-FC0D-4AE1-8506-66CF3497F83B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08F86CE-7F82-4934-A424-10CCB82E783A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41E60CA-403F-428C-8777-99E7DA241AD8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B7D45BD-49B7-455E-A886-0F212E85F3A5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9633194-1481-4ADB-B36D-007777E4B440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801D12B-51E1-4BB4-9255-72911550F5F9}"/>
                </a:ext>
              </a:extLst>
            </p:cNvPr>
            <p:cNvSpPr txBox="1"/>
            <p:nvPr/>
          </p:nvSpPr>
          <p:spPr>
            <a:xfrm rot="1592004">
              <a:off x="7924662" y="4134821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정제소</a:t>
              </a:r>
              <a:endParaRPr lang="ko-KR" altLang="en-US" sz="900" dirty="0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72500EA-4C91-4867-89F5-0ABE08D01BF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BF79CD8-6891-46C3-BD99-6DB052E7C929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F6BAD58-40A6-4D0C-81AF-36AEDC83F5D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F8429F6D-B8F7-4219-A20F-FB85B3411246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육각형 356">
              <a:extLst>
                <a:ext uri="{FF2B5EF4-FFF2-40B4-BE49-F238E27FC236}">
                  <a16:creationId xmlns:a16="http://schemas.microsoft.com/office/drawing/2014/main" id="{BE2A3749-4392-4F35-9106-B5EF35763297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EA860E4-4EFD-455D-8127-7EBCA878C65B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D3BD2C-F9D0-4FF7-B373-FF8BDC5C99AC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3FD54889-4124-4BDF-964C-642EDFB75CCF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52129EB4-997B-4565-B91B-34109090853E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D4C0056-C5B2-4349-B8B9-33EBA270FAED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D5AA05FB-1250-49EC-BD94-D2255427B094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365633F3-EA3E-480C-853D-058363A37650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460134B-416D-4DE6-819D-71CCA3CC6367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2735A0D-10E8-4A78-BF66-9DE8DD8B58BF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94DE289-6055-4C58-B630-9547E74CFD77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7F372EB-C766-4A21-9E28-C10A2A8AE491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7C9D0090-AE68-42F6-8475-45A27366D26A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4CEED30-CCBB-4FB2-958F-52AA22B988F1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6079D4C-B6EB-4C06-A209-397AA0DCCA1D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6EEDA388-5877-4557-82F6-E2E5AC7C379D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408" name="순서도: 자기 디스크 407">
                <a:extLst>
                  <a:ext uri="{FF2B5EF4-FFF2-40B4-BE49-F238E27FC236}">
                    <a16:creationId xmlns:a16="http://schemas.microsoft.com/office/drawing/2014/main" id="{00EFCF34-B13D-4858-A2FA-0EFAA347FF90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87CCACB-8753-4AFB-9A5F-A3DA93E0BEB4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01D31563-045A-429B-B539-936AF1AE6556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평행 사변형 410">
                  <a:extLst>
                    <a:ext uri="{FF2B5EF4-FFF2-40B4-BE49-F238E27FC236}">
                      <a16:creationId xmlns:a16="http://schemas.microsoft.com/office/drawing/2014/main" id="{A754B185-254D-4269-AD7B-28DFB532225E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자유형: 도형 411">
                  <a:extLst>
                    <a:ext uri="{FF2B5EF4-FFF2-40B4-BE49-F238E27FC236}">
                      <a16:creationId xmlns:a16="http://schemas.microsoft.com/office/drawing/2014/main" id="{B2BB51F5-3B97-45C0-A0B1-83A88AAF89B1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9276161B-7460-40DF-A4B2-CC0A7F7B0C03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403" name="순서도: 자기 디스크 402">
                <a:extLst>
                  <a:ext uri="{FF2B5EF4-FFF2-40B4-BE49-F238E27FC236}">
                    <a16:creationId xmlns:a16="http://schemas.microsoft.com/office/drawing/2014/main" id="{11885924-0A47-47D9-93AD-B8AE9708B7BA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AC6DEFEB-A391-4E8A-A3E5-B30DBE2B6FE9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CC81445D-77BB-4FE2-A81E-9700704948F3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평행 사변형 405">
                  <a:extLst>
                    <a:ext uri="{FF2B5EF4-FFF2-40B4-BE49-F238E27FC236}">
                      <a16:creationId xmlns:a16="http://schemas.microsoft.com/office/drawing/2014/main" id="{F3395C7F-51C4-4F39-A56D-1B7D3EA37D6C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자유형: 도형 406">
                  <a:extLst>
                    <a:ext uri="{FF2B5EF4-FFF2-40B4-BE49-F238E27FC236}">
                      <a16:creationId xmlns:a16="http://schemas.microsoft.com/office/drawing/2014/main" id="{EF12002E-6E29-4717-8730-8D968821761A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E84218D7-C420-4DFB-9810-2096C92FAEEE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98" name="순서도: 자기 디스크 397">
                <a:extLst>
                  <a:ext uri="{FF2B5EF4-FFF2-40B4-BE49-F238E27FC236}">
                    <a16:creationId xmlns:a16="http://schemas.microsoft.com/office/drawing/2014/main" id="{BBB38F6B-BD2E-444D-A025-88B0C79BB612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FBA37759-3376-491D-BC2B-A79B408671D2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429173CE-FB35-4EB1-88EE-8BE4121BF0AD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평행 사변형 400">
                  <a:extLst>
                    <a:ext uri="{FF2B5EF4-FFF2-40B4-BE49-F238E27FC236}">
                      <a16:creationId xmlns:a16="http://schemas.microsoft.com/office/drawing/2014/main" id="{816A3716-34DB-4B20-A576-22ADF5B1220F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자유형: 도형 401">
                  <a:extLst>
                    <a:ext uri="{FF2B5EF4-FFF2-40B4-BE49-F238E27FC236}">
                      <a16:creationId xmlns:a16="http://schemas.microsoft.com/office/drawing/2014/main" id="{93DD4B71-5FC1-4058-8ACC-AE3A92B81DF9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3F235FB7-F4F6-43E7-871B-2492AB1CE0B0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9297735-C064-4930-A58E-3DE055DCCB5D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C1585689-9A04-4D04-BCA8-734E1DE4E494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4BFBCBC6-700C-40A9-9F68-1ACFE4246EF1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81355ACB-4591-43DF-8069-EAF5E58660A3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7418CEE9-F740-4178-908D-7E3DED5A2E84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741E584-A233-4F6F-A2A9-F207FC2E236F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54BC12D6-DF21-4C8A-8651-49D3097AEA5D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B358A64-1F9C-43E9-AD61-81E6E8667623}"/>
                </a:ext>
              </a:extLst>
            </p:cNvPr>
            <p:cNvSpPr txBox="1"/>
            <p:nvPr/>
          </p:nvSpPr>
          <p:spPr>
            <a:xfrm rot="20346948">
              <a:off x="4510405" y="4464915"/>
              <a:ext cx="992413" cy="33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물통 창고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3CE2097-04BF-4385-B203-F8163F55BEA9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CCBDE3-2E5B-457C-BF61-02E164957DAF}"/>
                </a:ext>
              </a:extLst>
            </p:cNvPr>
            <p:cNvSpPr txBox="1"/>
            <p:nvPr/>
          </p:nvSpPr>
          <p:spPr>
            <a:xfrm>
              <a:off x="2385099" y="4620920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63C9E4EF-A1B5-4CAB-B52E-EAB914BF4B89}"/>
                </a:ext>
              </a:extLst>
            </p:cNvPr>
            <p:cNvSpPr txBox="1"/>
            <p:nvPr/>
          </p:nvSpPr>
          <p:spPr>
            <a:xfrm>
              <a:off x="3996890" y="1945312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CC2F22C-FBEA-41AF-9105-4C46AC742B83}"/>
                </a:ext>
              </a:extLst>
            </p:cNvPr>
            <p:cNvSpPr txBox="1"/>
            <p:nvPr/>
          </p:nvSpPr>
          <p:spPr>
            <a:xfrm>
              <a:off x="3545468" y="3332119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B26786D-4571-4D22-A13A-18C3F9712C21}"/>
                </a:ext>
              </a:extLst>
            </p:cNvPr>
            <p:cNvSpPr txBox="1"/>
            <p:nvPr/>
          </p:nvSpPr>
          <p:spPr>
            <a:xfrm>
              <a:off x="9321282" y="4298607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6B87817-9701-41E8-BDCA-D455615CEC29}"/>
                </a:ext>
              </a:extLst>
            </p:cNvPr>
            <p:cNvSpPr txBox="1"/>
            <p:nvPr/>
          </p:nvSpPr>
          <p:spPr>
            <a:xfrm>
              <a:off x="2021651" y="2818987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4E87319-6307-4ACE-82E7-73423E2F0C32}"/>
                </a:ext>
              </a:extLst>
            </p:cNvPr>
            <p:cNvSpPr txBox="1"/>
            <p:nvPr/>
          </p:nvSpPr>
          <p:spPr>
            <a:xfrm>
              <a:off x="9181171" y="1835031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F42F391-689E-44D2-8325-BC05AFEDA634}"/>
                </a:ext>
              </a:extLst>
            </p:cNvPr>
            <p:cNvSpPr txBox="1"/>
            <p:nvPr/>
          </p:nvSpPr>
          <p:spPr>
            <a:xfrm>
              <a:off x="10179698" y="2379022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정제소</a:t>
              </a:r>
              <a:endParaRPr lang="ko-KR" alt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AB0193D6-A26F-40EF-9F94-77CC6EE1AE78}"/>
                </a:ext>
              </a:extLst>
            </p:cNvPr>
            <p:cNvSpPr txBox="1"/>
            <p:nvPr/>
          </p:nvSpPr>
          <p:spPr>
            <a:xfrm>
              <a:off x="7254610" y="2097318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메인로비</a:t>
              </a:r>
              <a:endParaRPr lang="ko-KR" alt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0CE18A8A-8E7B-495A-8A4B-9BB38CC0119A}"/>
                </a:ext>
              </a:extLst>
            </p:cNvPr>
            <p:cNvSpPr txBox="1"/>
            <p:nvPr/>
          </p:nvSpPr>
          <p:spPr>
            <a:xfrm>
              <a:off x="7912358" y="3041524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밭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2DFE1B5-04B7-4FAC-B597-D6B5B85A53B0}"/>
                </a:ext>
              </a:extLst>
            </p:cNvPr>
            <p:cNvSpPr txBox="1"/>
            <p:nvPr/>
          </p:nvSpPr>
          <p:spPr>
            <a:xfrm>
              <a:off x="5221926" y="3081572"/>
              <a:ext cx="733106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동굴</a:t>
              </a:r>
            </a:p>
          </p:txBody>
        </p:sp>
        <p:sp>
          <p:nvSpPr>
            <p:cNvPr id="395" name="원호 394">
              <a:extLst>
                <a:ext uri="{FF2B5EF4-FFF2-40B4-BE49-F238E27FC236}">
                  <a16:creationId xmlns:a16="http://schemas.microsoft.com/office/drawing/2014/main" id="{26CF4C3E-14CE-40E0-AD5F-C1D2A2339C0D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원호 395">
              <a:extLst>
                <a:ext uri="{FF2B5EF4-FFF2-40B4-BE49-F238E27FC236}">
                  <a16:creationId xmlns:a16="http://schemas.microsoft.com/office/drawing/2014/main" id="{30B42D56-77F8-4D86-A201-427D7B8225D2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원호 396">
              <a:extLst>
                <a:ext uri="{FF2B5EF4-FFF2-40B4-BE49-F238E27FC236}">
                  <a16:creationId xmlns:a16="http://schemas.microsoft.com/office/drawing/2014/main" id="{DE73C720-7D1F-4F9A-B05F-2804002867F9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3504570" y="2828835"/>
            <a:ext cx="5182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rgbClr val="FFFFFF"/>
                </a:solidFill>
              </a:rPr>
              <a:t>캐릭터 소개</a:t>
            </a:r>
          </a:p>
        </p:txBody>
      </p:sp>
    </p:spTree>
    <p:extLst>
      <p:ext uri="{BB962C8B-B14F-4D97-AF65-F5344CB8AC3E}">
        <p14:creationId xmlns:p14="http://schemas.microsoft.com/office/powerpoint/2010/main" val="1748032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E39F965C-02B5-48A9-9D55-B6A60A67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9" y="4239759"/>
            <a:ext cx="2507798" cy="2507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AEEA0-2564-4AE8-AEA6-35ADCD8A449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 구성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pic>
        <p:nvPicPr>
          <p:cNvPr id="9" name="그림 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EF6686B2-E1BA-49CD-8688-319B248B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1" y="4275932"/>
            <a:ext cx="2507798" cy="2507798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A2DFC37-6BCF-42D0-A06A-2E7D592BF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69" y="4227061"/>
            <a:ext cx="2582069" cy="2582069"/>
          </a:xfrm>
          <a:prstGeom prst="rect">
            <a:avLst/>
          </a:prstGeom>
        </p:spPr>
      </p:pic>
      <p:pic>
        <p:nvPicPr>
          <p:cNvPr id="13" name="그림 12" descr="벡터그래픽이(가) 표시된 사진&#10;&#10;자동 생성된 설명">
            <a:extLst>
              <a:ext uri="{FF2B5EF4-FFF2-40B4-BE49-F238E27FC236}">
                <a16:creationId xmlns:a16="http://schemas.microsoft.com/office/drawing/2014/main" id="{FB6694D3-EC6C-454F-B148-E6912E3F4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8" y="4275931"/>
            <a:ext cx="2582069" cy="258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7DFA5-5FF9-4BCE-AA19-E773AF0D8053}"/>
              </a:ext>
            </a:extLst>
          </p:cNvPr>
          <p:cNvSpPr txBox="1"/>
          <p:nvPr/>
        </p:nvSpPr>
        <p:spPr>
          <a:xfrm>
            <a:off x="2278497" y="2215440"/>
            <a:ext cx="7384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캐릭터는 직업을 설정한 후 직업에 맞는 외형으로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캐릭터 모두에게 차별점을 주어 개발할 예정입니다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15244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06DCCF-FD0E-469A-97D6-E04E3A68808F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 컨셉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cxnSpLocks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/>
        </p:nvGraphicFramePr>
        <p:xfrm>
          <a:off x="0" y="1021437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아오이 레오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검도부</a:t>
                      </a:r>
                      <a:r>
                        <a:rPr lang="ko-KR" altLang="en-US" dirty="0"/>
                        <a:t> 학생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027956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페이샤오룽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19" name="그림 1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0A69B2CA-C957-47B3-8E50-7CC0460B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3" y="1885972"/>
            <a:ext cx="1813188" cy="1813188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240BEE2-95A0-40E8-BE3A-6F2E2A76B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000" l="9746" r="89831">
                        <a14:foregroundMark x1="44915" y1="91000" x2="44915" y2="91000"/>
                        <a14:foregroundMark x1="44492" y1="94000" x2="44492" y2="94000"/>
                        <a14:foregroundMark x1="57627" y1="89000" x2="57627" y2="8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0165" y="1534652"/>
            <a:ext cx="1900696" cy="241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5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1089B8-4ED9-4EDC-B721-B74F770C21BC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cxnSpLocks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/>
        </p:nvGraphicFramePr>
        <p:xfrm>
          <a:off x="0" y="1021437"/>
          <a:ext cx="6096000" cy="57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체리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밴드 기타리스트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범위 안에 있는 모든 캐릭터의 이목을 끌어 자신의 쪽으로 오게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027957"/>
          <a:ext cx="6096000" cy="576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794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박찬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44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6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36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군인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36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514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2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76EC2304-3546-43ED-B615-3EE579322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6" y="1456524"/>
            <a:ext cx="1580573" cy="244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9537BD3-B9C7-4143-9405-77551968C68F}"/>
              </a:ext>
            </a:extLst>
          </p:cNvPr>
          <p:cNvSpPr/>
          <p:nvPr/>
        </p:nvSpPr>
        <p:spPr>
          <a:xfrm>
            <a:off x="3094600" y="5565057"/>
            <a:ext cx="1140541" cy="1140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무기이(가) 표시된 사진&#10;&#10;자동 생성된 설명">
            <a:extLst>
              <a:ext uri="{FF2B5EF4-FFF2-40B4-BE49-F238E27FC236}">
                <a16:creationId xmlns:a16="http://schemas.microsoft.com/office/drawing/2014/main" id="{4A38A9BF-3663-4BCB-A59D-AD32744FA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1" b="94605" l="9752" r="89894">
                        <a14:foregroundMark x1="46809" y1="83689" x2="46809" y2="83689"/>
                        <a14:foregroundMark x1="41312" y1="11041" x2="51418" y2="5521"/>
                        <a14:foregroundMark x1="51418" y1="5521" x2="51596" y2="5646"/>
                        <a14:foregroundMark x1="39894" y1="73777" x2="41312" y2="83438"/>
                        <a14:foregroundMark x1="41312" y1="83438" x2="48050" y2="90841"/>
                        <a14:foregroundMark x1="52305" y1="92472" x2="52305" y2="92472"/>
                        <a14:foregroundMark x1="46277" y1="91844" x2="48050" y2="93476"/>
                        <a14:foregroundMark x1="48404" y1="94479" x2="48759" y2="94605"/>
                        <a14:foregroundMark x1="37411" y1="78168" x2="37411" y2="78168"/>
                        <a14:backgroundMark x1="38121" y1="85822" x2="42199" y2="92597"/>
                        <a14:backgroundMark x1="42199" y1="92597" x2="42553" y2="92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2461" y="1603720"/>
            <a:ext cx="1623988" cy="22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0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6D2E80-F2BF-4922-997A-7270A29ABD43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캐릭터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cxnSpLocks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/>
        </p:nvGraphicFramePr>
        <p:xfrm>
          <a:off x="0" y="1021437"/>
          <a:ext cx="6096000" cy="57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저스티스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027956"/>
          <a:ext cx="6096000" cy="57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이사수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양궁선수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EFA7030-5984-46D5-9144-F1EDE8427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7667" l="9717" r="89879">
                        <a14:foregroundMark x1="37247" y1="7750" x2="37247" y2="7750"/>
                        <a14:foregroundMark x1="39271" y1="3333" x2="39271" y2="3333"/>
                        <a14:foregroundMark x1="41498" y1="93333" x2="41498" y2="93333"/>
                        <a14:foregroundMark x1="41498" y1="97667" x2="41498" y2="97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2299" y="1510724"/>
            <a:ext cx="1000121" cy="2429443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E7BC4E1F-15DD-44F5-B7F1-AF02F43EA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2" b="89372" l="2049" r="88934">
                        <a14:foregroundMark x1="5738" y1="22222" x2="5738" y2="22222"/>
                        <a14:foregroundMark x1="21311" y1="31884" x2="21311" y2="31884"/>
                        <a14:foregroundMark x1="15984" y1="28502" x2="15984" y2="28502"/>
                        <a14:foregroundMark x1="10656" y1="25604" x2="10656" y2="25604"/>
                        <a14:foregroundMark x1="6967" y1="23188" x2="6967" y2="23188"/>
                        <a14:foregroundMark x1="4918" y1="21739" x2="4918" y2="21739"/>
                        <a14:foregroundMark x1="2049" y1="19807" x2="2049" y2="19807"/>
                        <a14:foregroundMark x1="1639" y1="19807" x2="24590" y2="318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7900" y="1739607"/>
            <a:ext cx="2324100" cy="1971675"/>
          </a:xfrm>
          <a:prstGeom prst="rect">
            <a:avLst/>
          </a:prstGeom>
        </p:spPr>
      </p:pic>
      <p:pic>
        <p:nvPicPr>
          <p:cNvPr id="14" name="그림 13" descr="스포츠이(가) 표시된 사진&#10;&#10;자동 생성된 설명">
            <a:extLst>
              <a:ext uri="{FF2B5EF4-FFF2-40B4-BE49-F238E27FC236}">
                <a16:creationId xmlns:a16="http://schemas.microsoft.com/office/drawing/2014/main" id="{59A0754D-D0CB-4844-B12C-3AC31ED61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93778" l="9778" r="89778">
                        <a14:foregroundMark x1="24444" y1="28000" x2="35111" y2="28444"/>
                        <a14:foregroundMark x1="56000" y1="34222" x2="71111" y2="32444"/>
                        <a14:foregroundMark x1="46667" y1="91111" x2="48444" y2="9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6623" y="1730364"/>
            <a:ext cx="1734576" cy="17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112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</a:t>
            </a:r>
            <a:endParaRPr lang="en-US" altLang="ko-KR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cxnSpLocks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/>
        </p:nvGraphicFramePr>
        <p:xfrm>
          <a:off x="0" y="1021437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원송이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사육사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021437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강한힘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09FEAD25-D5E9-4D58-AC02-4255DAF16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7" b="93802" l="9746" r="89831">
                        <a14:foregroundMark x1="25000" y1="30165" x2="25000" y2="30165"/>
                        <a14:foregroundMark x1="22458" y1="31405" x2="22458" y2="31405"/>
                        <a14:foregroundMark x1="22458" y1="28926" x2="22458" y2="28926"/>
                        <a14:foregroundMark x1="20339" y1="26860" x2="20339" y2="26860"/>
                        <a14:foregroundMark x1="21186" y1="26446" x2="21186" y2="26446"/>
                        <a14:foregroundMark x1="26695" y1="28926" x2="26695" y2="28926"/>
                        <a14:foregroundMark x1="54661" y1="68595" x2="54661" y2="68595"/>
                        <a14:foregroundMark x1="60169" y1="74380" x2="60169" y2="74380"/>
                        <a14:foregroundMark x1="12288" y1="85537" x2="13136" y2="85537"/>
                        <a14:foregroundMark x1="41949" y1="93802" x2="41949" y2="93802"/>
                        <a14:foregroundMark x1="62288" y1="57851" x2="62288" y2="57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2550" y="1520825"/>
            <a:ext cx="2247900" cy="23050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4141C5-C8F1-4E47-9B82-54C7F42CD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1" b="97635" l="9947" r="89876">
                        <a14:foregroundMark x1="49023" y1="4039" x2="49023" y2="4039"/>
                        <a14:foregroundMark x1="56128" y1="90936" x2="56128" y2="90936"/>
                        <a14:foregroundMark x1="56483" y1="93793" x2="56483" y2="93793"/>
                        <a14:foregroundMark x1="48135" y1="97635" x2="48135" y2="97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9022" y="1520825"/>
            <a:ext cx="1280855" cy="23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2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</a:t>
            </a:r>
            <a:endParaRPr lang="en-US" altLang="ko-KR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cxnSpLocks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/>
        </p:nvGraphicFramePr>
        <p:xfrm>
          <a:off x="0" y="1021437"/>
          <a:ext cx="6096000" cy="5784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빅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(Big Randy-O)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래퍼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60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376961"/>
              </p:ext>
            </p:extLst>
          </p:nvPr>
        </p:nvGraphicFramePr>
        <p:xfrm>
          <a:off x="6096000" y="1027956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한수민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태권도 국가대표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1026" name="Picture 2" descr="래퍼 벡터 캐릭터 힙합에 대한 스톡 벡터 아트 및 기타 이미지 - iStock">
            <a:extLst>
              <a:ext uri="{FF2B5EF4-FFF2-40B4-BE49-F238E27FC236}">
                <a16:creationId xmlns:a16="http://schemas.microsoft.com/office/drawing/2014/main" id="{1050F2FC-B2CB-4025-B82C-F1DE04C6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7" b="90137" l="9961" r="89844">
                        <a14:foregroundMark x1="20508" y1="67090" x2="20508" y2="67090"/>
                        <a14:foregroundMark x1="23438" y1="62598" x2="23438" y2="62598"/>
                        <a14:foregroundMark x1="26563" y1="65625" x2="26563" y2="65625"/>
                        <a14:foregroundMark x1="25879" y1="60547" x2="25879" y2="60547"/>
                        <a14:foregroundMark x1="24707" y1="66211" x2="29980" y2="61230"/>
                        <a14:foregroundMark x1="29980" y1="61230" x2="31152" y2="62793"/>
                        <a14:foregroundMark x1="27539" y1="66016" x2="32715" y2="64160"/>
                        <a14:foregroundMark x1="17383" y1="62109" x2="31836" y2="60449"/>
                        <a14:foregroundMark x1="42676" y1="49707" x2="54199" y2="49414"/>
                        <a14:foregroundMark x1="47168" y1="67383" x2="56641" y2="65137"/>
                        <a14:foregroundMark x1="72266" y1="65234" x2="83398" y2="68262"/>
                        <a14:foregroundMark x1="83398" y1="68262" x2="83398" y2="68262"/>
                        <a14:foregroundMark x1="84473" y1="69727" x2="80371" y2="75488"/>
                        <a14:foregroundMark x1="80371" y1="75488" x2="80371" y2="75586"/>
                        <a14:foregroundMark x1="81836" y1="75684" x2="86133" y2="75684"/>
                        <a14:foregroundMark x1="73828" y1="61621" x2="80664" y2="61816"/>
                        <a14:foregroundMark x1="79980" y1="55176" x2="82715" y2="61426"/>
                        <a14:foregroundMark x1="68164" y1="48828" x2="76758" y2="52539"/>
                        <a14:foregroundMark x1="55078" y1="49512" x2="61426" y2="48535"/>
                        <a14:foregroundMark x1="44434" y1="9180" x2="52441" y2="8984"/>
                        <a14:foregroundMark x1="52441" y1="8984" x2="52539" y2="9082"/>
                        <a14:foregroundMark x1="28906" y1="90137" x2="44238" y2="88672"/>
                        <a14:foregroundMark x1="17578" y1="68555" x2="25195" y2="66016"/>
                        <a14:foregroundMark x1="22363" y1="74219" x2="14941" y2="73730"/>
                        <a14:foregroundMark x1="14941" y1="73730" x2="15137" y2="71973"/>
                        <a14:foregroundMark x1="15234" y1="74316" x2="17285" y2="75293"/>
                        <a14:foregroundMark x1="18066" y1="61914" x2="24512" y2="52832"/>
                        <a14:foregroundMark x1="24512" y1="52832" x2="34180" y2="46289"/>
                        <a14:foregroundMark x1="25879" y1="51074" x2="20410" y2="56836"/>
                        <a14:foregroundMark x1="20410" y1="56836" x2="20703" y2="58301"/>
                        <a14:foregroundMark x1="21777" y1="66211" x2="26660" y2="64844"/>
                        <a14:foregroundMark x1="18457" y1="60352" x2="23242" y2="52539"/>
                        <a14:foregroundMark x1="23242" y1="52539" x2="25098" y2="50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25" y="1474838"/>
            <a:ext cx="2622755" cy="26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벽, 사람, 실내, 젊은이(가) 표시된 사진&#10;&#10;자동 생성된 설명">
            <a:extLst>
              <a:ext uri="{FF2B5EF4-FFF2-40B4-BE49-F238E27FC236}">
                <a16:creationId xmlns:a16="http://schemas.microsoft.com/office/drawing/2014/main" id="{934BF486-859E-431B-BBB6-265D7318F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53" b="97683" l="9794" r="89691">
                        <a14:foregroundMark x1="36082" y1="35907" x2="43814" y2="35907"/>
                        <a14:foregroundMark x1="56701" y1="36680" x2="59794" y2="44402"/>
                        <a14:foregroundMark x1="58247" y1="35135" x2="61340" y2="41313"/>
                        <a14:foregroundMark x1="62371" y1="39382" x2="62371" y2="39382"/>
                        <a14:foregroundMark x1="58763" y1="74131" x2="61856" y2="97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2024" y="1455776"/>
            <a:ext cx="18478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3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89593"/>
              </p:ext>
            </p:extLst>
          </p:nvPr>
        </p:nvGraphicFramePr>
        <p:xfrm>
          <a:off x="1694934" y="248540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마피아 게임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00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8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238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4866E22-25A1-4CF8-85C6-2EA9BF58FF6E}"/>
              </a:ext>
            </a:extLst>
          </p:cNvPr>
          <p:cNvSpPr txBox="1"/>
          <p:nvPr/>
        </p:nvSpPr>
        <p:spPr>
          <a:xfrm>
            <a:off x="1186652" y="19957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F1680-63B6-4169-A296-F0C7521A6ACB}"/>
              </a:ext>
            </a:extLst>
          </p:cNvPr>
          <p:cNvSpPr txBox="1"/>
          <p:nvPr/>
        </p:nvSpPr>
        <p:spPr>
          <a:xfrm>
            <a:off x="965637" y="17700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기획의도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1459056" y="2461889"/>
            <a:ext cx="9727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유행했던 </a:t>
            </a:r>
            <a:r>
              <a:rPr lang="en-US" altLang="ko-KR" dirty="0"/>
              <a:t>Among Us</a:t>
            </a:r>
            <a:r>
              <a:rPr lang="ko-KR" altLang="en-US" dirty="0"/>
              <a:t>와 </a:t>
            </a:r>
            <a:r>
              <a:rPr lang="en-US" altLang="ko-KR" dirty="0"/>
              <a:t>Goose </a:t>
            </a:r>
            <a:r>
              <a:rPr lang="en-US" altLang="ko-KR" dirty="0" err="1"/>
              <a:t>Goose</a:t>
            </a:r>
            <a:r>
              <a:rPr lang="en-US" altLang="ko-KR" dirty="0"/>
              <a:t> Duck</a:t>
            </a:r>
            <a:r>
              <a:rPr lang="ko-KR" altLang="en-US" dirty="0"/>
              <a:t>과 같은 게임에서는 미션을 모두 완료해서 게임을</a:t>
            </a:r>
            <a:endParaRPr lang="en-US" altLang="ko-KR" dirty="0"/>
          </a:p>
          <a:p>
            <a:r>
              <a:rPr lang="ko-KR" altLang="en-US" dirty="0"/>
              <a:t>클리어하는 방법으로 진행했다면 두 게임과는 달리 갇혀 있다는 컨셉으로 섬을 탈출하여 </a:t>
            </a:r>
            <a:endParaRPr lang="en-US" altLang="ko-KR" dirty="0"/>
          </a:p>
          <a:p>
            <a:r>
              <a:rPr lang="ko-KR" altLang="en-US" dirty="0"/>
              <a:t>원래 각자의 목표를 이루러 가야 한다는 스토리적인 클리어 목표를 가진 게임을 만들기 위해</a:t>
            </a:r>
            <a:endParaRPr lang="en-US" altLang="ko-KR" dirty="0"/>
          </a:p>
          <a:p>
            <a:r>
              <a:rPr lang="ko-KR" altLang="en-US" dirty="0"/>
              <a:t>이 게임을 기획함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컨셉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플레이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자신의 캐릭터를 하나 골라 그 캐릭터를 이용하여 게임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맵에</a:t>
            </a:r>
            <a:r>
              <a:rPr lang="ko-KR" altLang="en-US" dirty="0"/>
              <a:t> 존재하는 </a:t>
            </a:r>
            <a:r>
              <a:rPr lang="en-US" altLang="ko-KR" dirty="0"/>
              <a:t>6</a:t>
            </a:r>
            <a:r>
              <a:rPr lang="ko-KR" altLang="en-US" dirty="0"/>
              <a:t>개의 구역에서 각 구역에서 나오는 자원들을 수집 하여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내에 존재하는 마피아를 피해서 자원들을 수집하고 마피아를 추리하며 플레이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스토리 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비주얼 컨셉 </a:t>
            </a:r>
            <a:r>
              <a:rPr lang="en-US" altLang="ko-KR" sz="2800" b="1" dirty="0">
                <a:solidFill>
                  <a:srgbClr val="FFFFFF"/>
                </a:solidFill>
              </a:rPr>
              <a:t>- </a:t>
            </a:r>
            <a:r>
              <a:rPr lang="ko-KR" altLang="en-US" sz="2800" b="1" dirty="0">
                <a:solidFill>
                  <a:srgbClr val="FFFFFF"/>
                </a:solidFill>
              </a:rPr>
              <a:t>배경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68B4A-774B-42A4-9FFA-E6013527AEC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1570402" y="5777377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3171</TotalTime>
  <Words>2173</Words>
  <Application>Microsoft Office PowerPoint</Application>
  <PresentationFormat>와이드스크린</PresentationFormat>
  <Paragraphs>786</Paragraphs>
  <Slides>49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MD솔체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34</cp:revision>
  <dcterms:created xsi:type="dcterms:W3CDTF">2022-01-12T08:55:20Z</dcterms:created>
  <dcterms:modified xsi:type="dcterms:W3CDTF">2022-04-06T06:39:20Z</dcterms:modified>
</cp:coreProperties>
</file>